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13"/>
  </p:notesMasterIdLst>
  <p:sldIdLst>
    <p:sldId id="257" r:id="rId2"/>
    <p:sldId id="268" r:id="rId3"/>
    <p:sldId id="256" r:id="rId4"/>
    <p:sldId id="259" r:id="rId5"/>
    <p:sldId id="260" r:id="rId6"/>
    <p:sldId id="262" r:id="rId7"/>
    <p:sldId id="258" r:id="rId8"/>
    <p:sldId id="267" r:id="rId9"/>
    <p:sldId id="266" r:id="rId10"/>
    <p:sldId id="261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CAB48E-4E85-401F-801B-4775ABE37A90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05EAF6-D86F-4440-87FD-BEAF6A6E5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660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1153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CAFB7-06CF-4DE4-AF64-A28293468C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F72E22-86DF-454C-B3DF-826F83335B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49281-715D-4B15-89CC-3A3BB21BE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EE86E-3E24-4AE5-A8C2-A8669CAA52F7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840A7-6351-44AB-BFBF-D98C633D2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FF0CD7-2ABE-436F-9D22-91551E6B9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CCF13-E764-4043-9E4F-E457336FE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43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9380C-03D1-4035-8BA6-3A0E2D5A0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4C329A-E902-414D-BEF7-3D09A29D39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2C30B-2ADD-43D4-83C7-22B5C7526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EE86E-3E24-4AE5-A8C2-A8669CAA52F7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FD08BE-6784-43B1-8F9E-094E4456D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7F2CB0-85E3-497F-9ADC-98D8A7891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CCF13-E764-4043-9E4F-E457336FE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455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A441DE-AC43-41AE-AAB8-8849620A5F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2AC0EB-1537-40F2-ACC9-E8CCAD28F2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1F65ED-F066-4120-8222-5D3FB58DA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EE86E-3E24-4AE5-A8C2-A8669CAA52F7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A37A5-6395-4321-8FD2-A65CA9A8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5C9DA-A12F-4742-8ECC-AF55A4D0E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CCF13-E764-4043-9E4F-E457336FE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455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>
  <p:cSld name="Table of content">
    <p:bg>
      <p:bgPr>
        <a:solidFill>
          <a:srgbClr val="F4F0DB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4"/>
          <p:cNvSpPr txBox="1">
            <a:spLocks noGrp="1"/>
          </p:cNvSpPr>
          <p:nvPr>
            <p:ph type="ctrTitle"/>
          </p:nvPr>
        </p:nvSpPr>
        <p:spPr>
          <a:xfrm>
            <a:off x="7199864" y="2243133"/>
            <a:ext cx="4272800" cy="7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0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title" idx="2"/>
          </p:nvPr>
        </p:nvSpPr>
        <p:spPr>
          <a:xfrm>
            <a:off x="6193867" y="2243133"/>
            <a:ext cx="810400" cy="7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solidFill>
                  <a:schemeClr val="dk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ctrTitle" idx="3"/>
          </p:nvPr>
        </p:nvSpPr>
        <p:spPr>
          <a:xfrm>
            <a:off x="7199864" y="3238063"/>
            <a:ext cx="4272800" cy="7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0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title" idx="4"/>
          </p:nvPr>
        </p:nvSpPr>
        <p:spPr>
          <a:xfrm>
            <a:off x="6193867" y="3238064"/>
            <a:ext cx="810400" cy="7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solidFill>
                  <a:schemeClr val="dk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ctrTitle" idx="5"/>
          </p:nvPr>
        </p:nvSpPr>
        <p:spPr>
          <a:xfrm>
            <a:off x="7199864" y="4193836"/>
            <a:ext cx="4272800" cy="7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0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title" idx="6"/>
          </p:nvPr>
        </p:nvSpPr>
        <p:spPr>
          <a:xfrm>
            <a:off x="6193867" y="4193836"/>
            <a:ext cx="810400" cy="7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solidFill>
                  <a:schemeClr val="dk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29" name="Google Shape;29;p14"/>
          <p:cNvSpPr txBox="1">
            <a:spLocks noGrp="1"/>
          </p:cNvSpPr>
          <p:nvPr>
            <p:ph type="ctrTitle" idx="7"/>
          </p:nvPr>
        </p:nvSpPr>
        <p:spPr>
          <a:xfrm>
            <a:off x="7199864" y="5188767"/>
            <a:ext cx="4272800" cy="7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0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0" name="Google Shape;30;p14"/>
          <p:cNvSpPr txBox="1">
            <a:spLocks noGrp="1"/>
          </p:cNvSpPr>
          <p:nvPr>
            <p:ph type="title" idx="8"/>
          </p:nvPr>
        </p:nvSpPr>
        <p:spPr>
          <a:xfrm>
            <a:off x="6193867" y="5188767"/>
            <a:ext cx="810400" cy="7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solidFill>
                  <a:schemeClr val="dk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ctrTitle" idx="9"/>
          </p:nvPr>
        </p:nvSpPr>
        <p:spPr>
          <a:xfrm>
            <a:off x="719333" y="950967"/>
            <a:ext cx="7103600" cy="7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48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7804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9279A-166A-466C-A008-79A3B789C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0AC83C-BCB8-49B2-A475-6E7B5F132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48DD8-B450-4F87-BBA0-3DA976F9E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EE86E-3E24-4AE5-A8C2-A8669CAA52F7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1EBEA5-7220-46FA-8BDF-D99DFF538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7379D-58AE-42FF-B2D3-F613D4780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CCF13-E764-4043-9E4F-E457336FE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542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6C73C-725E-4EAC-8DF6-2D665DE0A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D22378-8D77-4788-9918-80B22F386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3DF83-2949-4BB5-8716-44C73FD03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EE86E-3E24-4AE5-A8C2-A8669CAA52F7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D98CE1-35D0-48BA-85F5-98694E558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82A282-9F79-4616-94E9-728682F09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CCF13-E764-4043-9E4F-E457336FE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62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B5F06-E3F2-4DC0-967C-616FCDE3C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5F7374-D4B3-4C72-A9EE-22D151DBB4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319C2A-580C-426E-B493-9395115E38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B204F6-A326-48D0-A750-E7187B2D2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EE86E-3E24-4AE5-A8C2-A8669CAA52F7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75B005-5A3A-4679-B94E-30BE3CEAE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B76A6B-361B-4217-833D-9CBAB53C7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CCF13-E764-4043-9E4F-E457336FE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15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6AE04-FC64-436A-A984-11554760D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6175B1-3135-4DFB-A0E5-2F687E7B2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4084CD-58A3-4A50-9376-8420A8CA0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6944FE-FAF4-4E2C-AA86-EBC499E4FE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831E22-A3A7-43C7-B88B-CD404C05B8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D9D556-785F-4C4B-8146-D5B2D957C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EE86E-3E24-4AE5-A8C2-A8669CAA52F7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84E5B7-0178-4FD5-AA5C-88E1B487E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AC0F6D-AFE9-403B-8797-ACE34C151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CCF13-E764-4043-9E4F-E457336FE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87CA4-6A08-4375-8DA8-E259F1B44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F1378A-37E3-464F-802E-41A70FDB0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EE86E-3E24-4AE5-A8C2-A8669CAA52F7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03FF7B-CD47-41B4-BEA4-B6F429335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51D236-3FA6-4F53-A95A-792BB4A27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CCF13-E764-4043-9E4F-E457336FE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960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CB3EC1-ADB2-468D-9C2A-B3EFBC43C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EE86E-3E24-4AE5-A8C2-A8669CAA52F7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B528E4-634D-409B-A31A-91A0CAED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2524EB-1C97-491B-AEC5-B4C6F3938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CCF13-E764-4043-9E4F-E457336FE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66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6CCD6-634E-4E25-8924-B8E718CC8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C716C-39D4-4BE2-952A-FB0A63AD8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5AB49A-FB38-4637-8427-11386C82FA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FADB5B-1BE1-4C45-B5C7-559A0173A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EE86E-3E24-4AE5-A8C2-A8669CAA52F7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D4E7DD-BAC8-43E0-A69B-42B3E6EC8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D622D5-3000-4937-873F-00DAB8011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CCF13-E764-4043-9E4F-E457336FE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103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4F4C7-3B0F-4527-A2F4-93F26A6ED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5A5C38-FAE1-4B90-BE17-F2DDCA644E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AA669E-9389-4D67-928B-649E5B6390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C78ED4-8C53-4CEF-8B3E-92B395902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EE86E-3E24-4AE5-A8C2-A8669CAA52F7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27B34E-FEC3-4E1C-A810-44362FC8F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6D0C96-805F-4D7F-B580-A6215637D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CCF13-E764-4043-9E4F-E457336FE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604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7FF1B9-BCD7-4692-9D0A-9EB6917DA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4E6D2-D5BD-4E5C-8F03-8B6BA3EB46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93E8F-0813-477E-B079-3481CF7787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BEE86E-3E24-4AE5-A8C2-A8669CAA52F7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330F06-8665-4EEE-AAAF-70BC2BA6C6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FD61F-EEB4-48E9-ADCB-13ECFE96D8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CCF13-E764-4043-9E4F-E457336FE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434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wav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5" Type="http://schemas.microsoft.com/office/2007/relationships/media" Target="../media/media4.wav"/><Relationship Id="rId10" Type="http://schemas.openxmlformats.org/officeDocument/2006/relationships/image" Target="../media/image8.jpg"/><Relationship Id="rId4" Type="http://schemas.openxmlformats.org/officeDocument/2006/relationships/audio" Target="../media/media3.wav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6.png"/><Relationship Id="rId2" Type="http://schemas.microsoft.com/office/2007/relationships/media" Target="../media/media6.m4a"/><Relationship Id="rId1" Type="http://schemas.openxmlformats.org/officeDocument/2006/relationships/tags" Target="../tags/tag1.xml"/><Relationship Id="rId6" Type="http://schemas.openxmlformats.org/officeDocument/2006/relationships/image" Target="../media/image12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2EE38-44A8-4165-B66B-7E0F177623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0165" y="258092"/>
            <a:ext cx="9144000" cy="1347188"/>
          </a:xfrm>
        </p:spPr>
        <p:txBody>
          <a:bodyPr>
            <a:normAutofit fontScale="90000"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vi-VN" alt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ỦY BAN NHÂN DÂN </a:t>
            </a:r>
            <a:r>
              <a:rPr lang="en-US" alt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 PHỐ THỦ ĐỨC</a:t>
            </a:r>
            <a:br>
              <a:rPr lang="en-US" alt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kumimoji="0" lang="vi-VN" altLang="en-US" sz="2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PHÒNG GIÁO DỤC VÀ ĐÀO TẠO</a:t>
            </a:r>
            <a:b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</a:rPr>
            </a:b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TỔ BỘ MÔN ÂM NHẠC KHU VỰC 3</a:t>
            </a:r>
            <a:br>
              <a:rPr lang="en-US" altLang="vi-VN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0BDEFB-E211-4E58-B9EB-1F39D8A6F3E5}"/>
              </a:ext>
            </a:extLst>
          </p:cNvPr>
          <p:cNvSpPr txBox="1"/>
          <p:nvPr/>
        </p:nvSpPr>
        <p:spPr>
          <a:xfrm>
            <a:off x="4675702" y="5689600"/>
            <a:ext cx="3321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NĂM HỌC 2021-2022</a:t>
            </a:r>
          </a:p>
        </p:txBody>
      </p:sp>
      <p:pic>
        <p:nvPicPr>
          <p:cNvPr id="58" name="Picture 4">
            <a:extLst>
              <a:ext uri="{FF2B5EF4-FFF2-40B4-BE49-F238E27FC236}">
                <a16:creationId xmlns:a16="http://schemas.microsoft.com/office/drawing/2014/main" id="{459D5224-E26D-4BF5-8330-71A6FED87B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2471">
            <a:off x="88748" y="5553646"/>
            <a:ext cx="2617283" cy="834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8">
            <a:extLst>
              <a:ext uri="{FF2B5EF4-FFF2-40B4-BE49-F238E27FC236}">
                <a16:creationId xmlns:a16="http://schemas.microsoft.com/office/drawing/2014/main" id="{BCDB35C5-4F80-4508-909E-2316792EB8C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51124">
            <a:off x="9012873" y="4759615"/>
            <a:ext cx="3127375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9">
            <a:extLst>
              <a:ext uri="{FF2B5EF4-FFF2-40B4-BE49-F238E27FC236}">
                <a16:creationId xmlns:a16="http://schemas.microsoft.com/office/drawing/2014/main" id="{001050C4-E689-4446-8C4A-B0817FADCF7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298" y="6030913"/>
            <a:ext cx="2346325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EF1AD1-B729-432E-88EF-C59040780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280" y="1341120"/>
            <a:ext cx="6461760" cy="425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10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672">
        <p14:vortex dir="r"/>
      </p:transition>
    </mc:Choice>
    <mc:Fallback xmlns="">
      <p:transition spd="slow" advTm="7672">
        <p:fade/>
      </p:transition>
    </mc:Fallback>
  </mc:AlternateContent>
  <p:extLst>
    <p:ext uri="{E180D4A7-C9FB-4DFB-919C-405C955672EB}">
      <p14:showEvtLst xmlns:p14="http://schemas.microsoft.com/office/powerpoint/2010/main">
        <p14:playEvt time="13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Tập đọc nhạc số 1 b - Lớp 6 - Chân trời sáng tạo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F4BDEAA8-E8F0-4CF5-AAAF-59967197D7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952018"/>
            <a:ext cx="9753600" cy="548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858EAB-88E6-48F5-8ECF-338163F1D40D}"/>
              </a:ext>
            </a:extLst>
          </p:cNvPr>
          <p:cNvSpPr txBox="1"/>
          <p:nvPr/>
        </p:nvSpPr>
        <p:spPr>
          <a:xfrm>
            <a:off x="1219200" y="150068"/>
            <a:ext cx="465302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60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8EC4B8-0116-46A2-97F8-720A361699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88"/>
            <a:ext cx="12192000" cy="68141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3051F1-734A-448F-A835-B28D20CE0248}"/>
              </a:ext>
            </a:extLst>
          </p:cNvPr>
          <p:cNvSpPr txBox="1"/>
          <p:nvPr/>
        </p:nvSpPr>
        <p:spPr>
          <a:xfrm>
            <a:off x="2077374" y="2028821"/>
            <a:ext cx="6995604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EE79CC-6099-46D4-8320-16833EFE408B}"/>
              </a:ext>
            </a:extLst>
          </p:cNvPr>
          <p:cNvSpPr txBox="1"/>
          <p:nvPr/>
        </p:nvSpPr>
        <p:spPr>
          <a:xfrm>
            <a:off x="798990" y="3429000"/>
            <a:ext cx="103513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Ở NHÀ HÃY TỰ SÁNG TẠO MỘT MẪU TIẾT TẤU VÀ THỰC HÀNH MẪU TIẾT TẤU ĐÓ VỚI BÀI ĐỌC NHẠC SỐ 1.</a:t>
            </a:r>
          </a:p>
          <a:p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TRƯỚC BÀI 4</a:t>
            </a:r>
          </a:p>
        </p:txBody>
      </p:sp>
    </p:spTree>
    <p:extLst>
      <p:ext uri="{BB962C8B-B14F-4D97-AF65-F5344CB8AC3E}">
        <p14:creationId xmlns:p14="http://schemas.microsoft.com/office/powerpoint/2010/main" val="3477790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9EEEC5-24C4-4C2D-8327-F32CBFE97BB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D0FFE1"/>
              </a:clrFrom>
              <a:clrTo>
                <a:srgbClr val="D0FFE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2171" y="728134"/>
            <a:ext cx="5083597" cy="5571066"/>
          </a:xfrm>
          <a:prstGeom prst="rect">
            <a:avLst/>
          </a:prstGeom>
          <a:solidFill>
            <a:srgbClr val="FFFFFF"/>
          </a:solidFill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FAA62B-F4BE-4E72-AE95-699010EB5E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725382"/>
            <a:ext cx="5679440" cy="29830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981717-4339-44C4-A655-441CA0C626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4084321"/>
            <a:ext cx="5772150" cy="2130212"/>
          </a:xfrm>
          <a:prstGeom prst="rect">
            <a:avLst/>
          </a:prstGeom>
        </p:spPr>
      </p:pic>
      <p:pic>
        <p:nvPicPr>
          <p:cNvPr id="2" name="Mùa khai trường - lời ca - Chủ đề 1- Vui bước đến trường - Âm nhạc 6 - Chân trời sáng tạ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07676" y="6214533"/>
            <a:ext cx="68374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972564"/>
      </p:ext>
    </p:extLst>
  </p:cSld>
  <p:clrMapOvr>
    <a:masterClrMapping/>
  </p:clrMapOvr>
  <p:transition spd="slow" advTm="92332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6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167" x="3238500" y="6248400"/>
          <p14:tracePt t="15398" x="2676525" y="6692900"/>
          <p14:tracePt t="15407" x="2767013" y="6602413"/>
          <p14:tracePt t="15414" x="2903538" y="6465888"/>
          <p14:tracePt t="15422" x="3041650" y="6327775"/>
          <p14:tracePt t="15431" x="3141663" y="6200775"/>
          <p14:tracePt t="15439" x="3214688" y="6100763"/>
          <p14:tracePt t="15446" x="3260725" y="6045200"/>
          <p14:tracePt t="15456" x="3297238" y="5981700"/>
          <p14:tracePt t="15463" x="3370263" y="5889625"/>
          <p14:tracePt t="15473" x="3416300" y="5799138"/>
          <p14:tracePt t="15478" x="3479800" y="5734050"/>
          <p14:tracePt t="15487" x="3497263" y="5697538"/>
          <p14:tracePt t="15494" x="3516313" y="5661025"/>
          <p14:tracePt t="15503" x="3525838" y="5643563"/>
          <p14:tracePt t="15511" x="3543300" y="5624513"/>
          <p14:tracePt t="15519" x="3543300" y="5616575"/>
          <p14:tracePt t="15527" x="3562350" y="5597525"/>
          <p14:tracePt t="15534" x="3579813" y="5561013"/>
          <p14:tracePt t="15543" x="3598863" y="5524500"/>
          <p14:tracePt t="15551" x="3635375" y="5487988"/>
          <p14:tracePt t="15559" x="3652838" y="5451475"/>
          <p14:tracePt t="15567" x="3689350" y="5414963"/>
          <p14:tracePt t="15575" x="3716338" y="5351463"/>
          <p14:tracePt t="15583" x="3735388" y="5314950"/>
          <p14:tracePt t="15590" x="3771900" y="5251450"/>
          <p14:tracePt t="15599" x="3789363" y="5214938"/>
          <p14:tracePt t="15607" x="3835400" y="5095875"/>
          <p14:tracePt t="15614" x="3854450" y="5040313"/>
          <p14:tracePt t="15623" x="3881438" y="4959350"/>
          <p14:tracePt t="15630" x="3898900" y="4894263"/>
          <p14:tracePt t="15639" x="3917950" y="4857750"/>
          <p14:tracePt t="15646" x="3917950" y="4803775"/>
          <p14:tracePt t="15658" x="3935413" y="4757738"/>
          <p14:tracePt t="15662" x="3935413" y="4730750"/>
          <p14:tracePt t="15672" x="3954463" y="4684713"/>
          <p14:tracePt t="15680" x="3954463" y="4657725"/>
          <p14:tracePt t="15687" x="3954463" y="4621213"/>
          <p14:tracePt t="15695" x="3971925" y="4584700"/>
          <p14:tracePt t="15703" x="4008438" y="4538663"/>
          <p14:tracePt t="15710" x="4037013" y="4483100"/>
          <p14:tracePt t="15718" x="4054475" y="4446588"/>
          <p14:tracePt t="15727" x="4064000" y="4429125"/>
          <p14:tracePt t="15734" x="4100513" y="4392613"/>
          <p14:tracePt t="15743" x="4119563" y="4356100"/>
          <p14:tracePt t="15750" x="4137025" y="4319588"/>
          <p14:tracePt t="15759" x="4183063" y="4256088"/>
          <p14:tracePt t="15767" x="4200525" y="4219575"/>
          <p14:tracePt t="15774" x="4237038" y="4154488"/>
          <p14:tracePt t="15783" x="4302125" y="4100513"/>
          <p14:tracePt t="15790" x="4356100" y="3971925"/>
          <p14:tracePt t="15799" x="4419600" y="3881438"/>
          <p14:tracePt t="15807" x="4492625" y="3779838"/>
          <p14:tracePt t="15814" x="4538663" y="3716338"/>
          <p14:tracePt t="15823" x="4575175" y="3662363"/>
          <p14:tracePt t="15830" x="4594225" y="3625850"/>
          <p14:tracePt t="15840" x="4630738" y="3579813"/>
          <p14:tracePt t="15846" x="4657725" y="3543300"/>
          <p14:tracePt t="15857" x="4675188" y="3506788"/>
          <p14:tracePt t="15863" x="4694238" y="3470275"/>
          <p14:tracePt t="15873" x="4730750" y="3433763"/>
          <p14:tracePt t="15879" x="4748213" y="3414713"/>
          <p14:tracePt t="15891" x="4776788" y="3378200"/>
          <p14:tracePt t="15894" x="4794250" y="3360738"/>
          <p14:tracePt t="15903" x="4813300" y="3333750"/>
          <p14:tracePt t="15911" x="4830763" y="3314700"/>
          <p14:tracePt t="15918" x="4840288" y="3297238"/>
          <p14:tracePt t="15935" x="4857750" y="3297238"/>
          <p14:tracePt t="15943" x="4857750" y="3287713"/>
          <p14:tracePt t="16038" x="4857750" y="3268663"/>
          <p14:tracePt t="16104" x="4857750" y="3278188"/>
          <p14:tracePt t="16111" x="4849813" y="3305175"/>
          <p14:tracePt t="16119" x="4840288" y="3324225"/>
          <p14:tracePt t="16127" x="4821238" y="3341688"/>
          <p14:tracePt t="16135" x="4803775" y="3378200"/>
          <p14:tracePt t="16143" x="4803775" y="3387725"/>
          <p14:tracePt t="16151" x="4784725" y="3424238"/>
          <p14:tracePt t="16159" x="4784725" y="3460750"/>
          <p14:tracePt t="16167" x="4784725" y="3497263"/>
          <p14:tracePt t="16175" x="4784725" y="3533775"/>
          <p14:tracePt t="16183" x="4784725" y="3560763"/>
          <p14:tracePt t="16190" x="4794250" y="3597275"/>
          <p14:tracePt t="16198" x="4794250" y="3633788"/>
          <p14:tracePt t="16207" x="4813300" y="3670300"/>
          <p14:tracePt t="16214" x="4813300" y="3689350"/>
          <p14:tracePt t="16223" x="4813300" y="3706813"/>
          <p14:tracePt t="16230" x="4813300" y="3716338"/>
          <p14:tracePt t="16239" x="4830763" y="3716338"/>
          <p14:tracePt t="16335" x="4830763" y="3735388"/>
          <p14:tracePt t="16375" x="4849813" y="3735388"/>
          <p14:tracePt t="16399" x="4857750" y="3735388"/>
          <p14:tracePt t="16407" x="4876800" y="3725863"/>
          <p14:tracePt t="16415" x="4895850" y="3725863"/>
          <p14:tracePt t="16424" x="4895850" y="3716338"/>
          <p14:tracePt t="16430" x="4903788" y="3716338"/>
          <p14:tracePt t="16455" x="4922838" y="3716338"/>
          <p14:tracePt t="19495" x="4940300" y="3716338"/>
          <p14:tracePt t="19503" x="4959350" y="3716338"/>
          <p14:tracePt t="19518" x="4968875" y="3716338"/>
          <p14:tracePt t="19631" x="4986338" y="3716338"/>
          <p14:tracePt t="19656" x="4986338" y="3735388"/>
          <p14:tracePt t="19662" x="4986338" y="3752850"/>
          <p14:tracePt t="19671" x="5005388" y="3752850"/>
          <p14:tracePt t="19678" x="5005388" y="3771900"/>
          <p14:tracePt t="19695" x="5013325" y="3779838"/>
          <p14:tracePt t="19712" x="5013325" y="3798888"/>
          <p14:tracePt t="19728" x="5013325" y="3816350"/>
          <p14:tracePt t="19743" x="5032375" y="3825875"/>
          <p14:tracePt t="19760" x="5032375" y="3844925"/>
          <p14:tracePt t="19767" x="5049838" y="3862388"/>
          <p14:tracePt t="19774" x="5049838" y="3881438"/>
          <p14:tracePt t="19782" x="5068888" y="3889375"/>
          <p14:tracePt t="19792" x="5078413" y="3927475"/>
          <p14:tracePt t="19799" x="5105400" y="3990975"/>
          <p14:tracePt t="19808" x="5141913" y="4073525"/>
          <p14:tracePt t="19814" x="5159375" y="4110038"/>
          <p14:tracePt t="19824" x="5187950" y="4173538"/>
          <p14:tracePt t="19832" x="5205413" y="4256088"/>
          <p14:tracePt t="19841" x="5260975" y="4410075"/>
          <p14:tracePt t="19848" x="5278438" y="4502150"/>
          <p14:tracePt t="19854" x="5324475" y="4621213"/>
          <p14:tracePt t="19862" x="5351463" y="4738688"/>
          <p14:tracePt t="19870" x="5378450" y="4894263"/>
          <p14:tracePt t="19880" x="5397500" y="5013325"/>
          <p14:tracePt t="19886" x="5424488" y="5168900"/>
          <p14:tracePt t="19896" x="5451475" y="5287963"/>
          <p14:tracePt t="19903" x="5470525" y="5368925"/>
          <p14:tracePt t="19911" x="5487988" y="5405438"/>
          <p14:tracePt t="19918" x="5516563" y="5524500"/>
          <p14:tracePt t="19927" x="5534025" y="5643563"/>
          <p14:tracePt t="19934" x="5580063" y="5697538"/>
          <p14:tracePt t="19943" x="5597525" y="5789613"/>
          <p14:tracePt t="19950" x="5616575" y="5843588"/>
          <p14:tracePt t="19959" x="5634038" y="5908675"/>
          <p14:tracePt t="19966" x="5662613" y="5962650"/>
          <p14:tracePt t="19975" x="5699125" y="6054725"/>
          <p14:tracePt t="19982" x="5726113" y="6108700"/>
          <p14:tracePt t="19993" x="5726113" y="6127750"/>
          <p14:tracePt t="19998" x="5735638" y="6127750"/>
          <p14:tracePt t="20007" x="5735638" y="6145213"/>
          <p14:tracePt t="20014" x="5735638" y="6181725"/>
          <p14:tracePt t="20030" x="5735638" y="6210300"/>
          <p14:tracePt t="20046" x="5735638" y="6227763"/>
          <p14:tracePt t="20062" x="5735638" y="6246813"/>
          <p14:tracePt t="20071" x="5735638" y="6254750"/>
          <p14:tracePt t="20087" x="5735638" y="6273800"/>
          <p14:tracePt t="20239" x="5735638" y="6291263"/>
          <p14:tracePt t="20311" x="5716588" y="6291263"/>
          <p14:tracePt t="20358" x="5699125" y="6291263"/>
          <p14:tracePt t="20415" x="5689600" y="6291263"/>
          <p14:tracePt t="20431" x="5653088" y="6291263"/>
          <p14:tracePt t="20439" x="5634038" y="6310313"/>
          <p14:tracePt t="20446" x="5607050" y="6310313"/>
          <p14:tracePt t="20455" x="5570538" y="6310313"/>
          <p14:tracePt t="20462" x="5553075" y="6319838"/>
          <p14:tracePt t="20479" x="5534025" y="6319838"/>
          <p14:tracePt t="20487" x="5524500" y="6319838"/>
          <p14:tracePt t="20511" x="5507038" y="6319838"/>
          <p14:tracePt t="20543" x="5487988" y="6319838"/>
          <p14:tracePt t="20559" x="5470525" y="6319838"/>
          <p14:tracePt t="20574" x="5461000" y="6319838"/>
          <p14:tracePt t="20583" x="5443538" y="6319838"/>
          <p14:tracePt t="20598" x="5424488" y="6319838"/>
          <p14:tracePt t="20607" x="5414963" y="6319838"/>
          <p14:tracePt t="20614" x="5397500" y="6319838"/>
          <p14:tracePt t="20631" x="5378450" y="6319838"/>
          <p14:tracePt t="20640" x="5370513" y="6319838"/>
          <p14:tracePt t="20647" x="5351463" y="6319838"/>
          <p14:tracePt t="20655" x="5334000" y="6319838"/>
          <p14:tracePt t="20663" x="5314950" y="6319838"/>
          <p14:tracePt t="20671" x="5305425" y="6319838"/>
          <p14:tracePt t="20679" x="5268913" y="6319838"/>
          <p14:tracePt t="20687" x="5251450" y="6319838"/>
          <p14:tracePt t="20695" x="5241925" y="6319838"/>
          <p14:tracePt t="20702" x="5224463" y="6319838"/>
          <p14:tracePt t="20711" x="5205413" y="6319838"/>
          <p14:tracePt t="20718" x="5195888" y="6319838"/>
          <p14:tracePt t="20727" x="5178425" y="6319838"/>
          <p14:tracePt t="20734" x="5159375" y="6319838"/>
          <p14:tracePt t="20743" x="5105400" y="6319838"/>
          <p14:tracePt t="20751" x="5078413" y="6319838"/>
          <p14:tracePt t="20758" x="5041900" y="6319838"/>
          <p14:tracePt t="20767" x="5005388" y="6319838"/>
          <p14:tracePt t="20776" x="4940300" y="6319838"/>
          <p14:tracePt t="20783" x="4913313" y="6319838"/>
          <p14:tracePt t="20791" x="4876800" y="6319838"/>
          <p14:tracePt t="20798" x="4813300" y="6319838"/>
          <p14:tracePt t="20808" x="4776788" y="6337300"/>
          <p14:tracePt t="20815" x="4740275" y="6337300"/>
          <p14:tracePt t="20826" x="4711700" y="6337300"/>
          <p14:tracePt t="20831" x="4648200" y="6337300"/>
          <p14:tracePt t="20841" x="4611688" y="6337300"/>
          <p14:tracePt t="20847" x="4575175" y="6337300"/>
          <p14:tracePt t="20854" x="4565650" y="6337300"/>
          <p14:tracePt t="20863" x="4529138" y="6337300"/>
          <p14:tracePt t="20870" x="4511675" y="6337300"/>
          <p14:tracePt t="20879" x="4484688" y="6337300"/>
          <p14:tracePt t="20887" x="4465638" y="6337300"/>
          <p14:tracePt t="20902" x="4448175" y="6356350"/>
          <p14:tracePt t="20911" x="4438650" y="6356350"/>
          <p14:tracePt t="20919" x="4419600" y="6356350"/>
          <p14:tracePt t="20927" x="4419600" y="6373813"/>
          <p14:tracePt t="20934" x="4402138" y="6373813"/>
          <p14:tracePt t="20950" x="4392613" y="6373813"/>
          <p14:tracePt t="20958" x="4392613" y="6383338"/>
          <p14:tracePt t="20975" x="4375150" y="6383338"/>
          <p14:tracePt t="20983" x="4375150" y="6400800"/>
          <p14:tracePt t="20991" x="4356100" y="6400800"/>
          <p14:tracePt t="20998" x="4356100" y="6419850"/>
          <p14:tracePt t="21008" x="4338638" y="6419850"/>
          <p14:tracePt t="21015" x="4329113" y="6419850"/>
          <p14:tracePt t="21025" x="4292600" y="6437313"/>
          <p14:tracePt t="21030" x="4256088" y="6456363"/>
          <p14:tracePt t="21041" x="4200525" y="6456363"/>
          <p14:tracePt t="21048" x="4156075" y="6473825"/>
          <p14:tracePt t="21055" x="4100513" y="6492875"/>
          <p14:tracePt t="21063" x="4064000" y="6492875"/>
          <p14:tracePt t="21071" x="4027488" y="6510338"/>
          <p14:tracePt t="21078" x="3963988" y="6529388"/>
          <p14:tracePt t="21086" x="3927475" y="6546850"/>
          <p14:tracePt t="21096" x="3871913" y="6575425"/>
          <p14:tracePt t="21104" x="3835400" y="6575425"/>
          <p14:tracePt t="21111" x="3798888" y="6592888"/>
          <p14:tracePt t="21118" x="3735388" y="6592888"/>
          <p14:tracePt t="21127" x="3698875" y="6611938"/>
          <p14:tracePt t="21135" x="3662363" y="6629400"/>
          <p14:tracePt t="21143" x="3625850" y="6629400"/>
          <p14:tracePt t="21151" x="3589338" y="6648450"/>
          <p14:tracePt t="21158" x="3552825" y="6665913"/>
          <p14:tracePt t="21167" x="3516313" y="6665913"/>
          <p14:tracePt t="21175" x="3479800" y="6684963"/>
          <p14:tracePt t="21183" x="3443288" y="6702425"/>
          <p14:tracePt t="21192" x="3379788" y="6721475"/>
          <p14:tracePt t="21198" x="3351213" y="6721475"/>
          <p14:tracePt t="21208" x="3333750" y="6738938"/>
          <p14:tracePt t="21215" x="3314700" y="6738938"/>
          <p14:tracePt t="21224" x="3314700" y="6757988"/>
          <p14:tracePt t="21230" x="3297238" y="6757988"/>
          <p14:tracePt t="21241" x="3287713" y="6757988"/>
          <p14:tracePt t="21247" x="3270250" y="6757988"/>
          <p14:tracePt t="21256" x="3251200" y="6765925"/>
          <p14:tracePt t="21271" x="3224213" y="6784975"/>
          <p14:tracePt t="21279" x="3178175" y="6802438"/>
          <p14:tracePt t="21287" x="3141663" y="6821488"/>
          <p14:tracePt t="21295" x="3132138" y="6821488"/>
          <p14:tracePt t="21303" x="3114675" y="6838950"/>
          <p14:tracePt t="21311" x="3095625" y="6838950"/>
          <p14:tracePt t="22863" x="2640013" y="6848475"/>
          <p14:tracePt t="22879" x="2647950" y="6831013"/>
          <p14:tracePt t="22895" x="2667000" y="6821488"/>
          <p14:tracePt t="22911" x="2684463" y="6821488"/>
          <p14:tracePt t="22919" x="2684463" y="6802438"/>
          <p14:tracePt t="22926" x="2703513" y="6802438"/>
          <p14:tracePt t="22951" x="2703513" y="6784975"/>
          <p14:tracePt t="22958" x="2713038" y="6784975"/>
          <p14:tracePt t="22975" x="2713038" y="6775450"/>
          <p14:tracePt t="22982" x="2730500" y="6775450"/>
          <p14:tracePt t="23014" x="2749550" y="6757988"/>
          <p14:tracePt t="23039" x="2757488" y="6757988"/>
          <p14:tracePt t="23047" x="2757488" y="6738938"/>
          <p14:tracePt t="23063" x="2776538" y="6738938"/>
          <p14:tracePt t="23071" x="2794000" y="6721475"/>
          <p14:tracePt t="23086" x="2813050" y="6711950"/>
          <p14:tracePt t="23095" x="2822575" y="6711950"/>
          <p14:tracePt t="23111" x="2822575" y="6692900"/>
          <p14:tracePt t="23118" x="2840038" y="6692900"/>
          <p14:tracePt t="23135" x="2859088" y="6692900"/>
          <p14:tracePt t="23152" x="2859088" y="6675438"/>
          <p14:tracePt t="23287" x="2849563" y="6675438"/>
          <p14:tracePt t="23295" x="2830513" y="6684963"/>
          <p14:tracePt t="23303" x="2803525" y="6684963"/>
          <p14:tracePt t="23311" x="2786063" y="6702425"/>
          <p14:tracePt t="23318" x="2749550" y="6721475"/>
          <p14:tracePt t="23327" x="2730500" y="6721475"/>
          <p14:tracePt t="23334" x="2703513" y="6738938"/>
          <p14:tracePt t="23343" x="2684463" y="6738938"/>
          <p14:tracePt t="23350" x="2667000" y="6748463"/>
          <p14:tracePt t="23360" x="2657475" y="6748463"/>
          <p14:tracePt t="23367" x="2640013" y="6765925"/>
          <p14:tracePt t="23375" x="2620963" y="6784975"/>
          <p14:tracePt t="23383" x="2603500" y="6784975"/>
          <p14:tracePt t="23392" x="2593975" y="6794500"/>
          <p14:tracePt t="23399" x="2557463" y="6811963"/>
          <p14:tracePt t="23409" x="2538413" y="6831013"/>
          <p14:tracePt t="23416" x="2530475" y="6848475"/>
          <p14:tracePt t="23425" x="2511425" y="6848475"/>
          <p14:tracePt t="88326" x="2667000" y="6757988"/>
          <p14:tracePt t="88343" x="2684463" y="6729413"/>
          <p14:tracePt t="88350" x="2693988" y="6711950"/>
          <p14:tracePt t="88360" x="2693988" y="6692900"/>
          <p14:tracePt t="88367" x="2713038" y="6675438"/>
          <p14:tracePt t="88377" x="2730500" y="6665913"/>
          <p14:tracePt t="88382" x="2730500" y="6648450"/>
          <p14:tracePt t="88393" x="2767013" y="6611938"/>
          <p14:tracePt t="88399" x="2803525" y="6575425"/>
          <p14:tracePt t="88409" x="2867025" y="6510338"/>
          <p14:tracePt t="88416" x="2932113" y="6465888"/>
          <p14:tracePt t="88423" x="2986088" y="6429375"/>
          <p14:tracePt t="88430" x="3049588" y="6364288"/>
          <p14:tracePt t="88438" x="3114675" y="6327775"/>
          <p14:tracePt t="88447" x="3178175" y="6264275"/>
          <p14:tracePt t="88455" x="3232150" y="6218238"/>
          <p14:tracePt t="88462" x="3278188" y="6181725"/>
          <p14:tracePt t="88471" x="3314700" y="6145213"/>
          <p14:tracePt t="88479" x="3351213" y="6100763"/>
          <p14:tracePt t="88486" x="3387725" y="6081713"/>
          <p14:tracePt t="88495" x="3433763" y="6045200"/>
          <p14:tracePt t="88503" x="3443288" y="6027738"/>
          <p14:tracePt t="88511" x="3460750" y="6018213"/>
          <p14:tracePt t="88518" x="3479800" y="5999163"/>
          <p14:tracePt t="88534" x="3497263" y="5981700"/>
          <p14:tracePt t="88550" x="3497263" y="5972175"/>
          <p14:tracePt t="88559" x="3506788" y="5972175"/>
          <p14:tracePt t="88567" x="3506788" y="5954713"/>
          <p14:tracePt t="88643" x="3506788" y="5935663"/>
          <p14:tracePt t="88655" x="3525838" y="5935663"/>
          <p14:tracePt t="88670" x="3525838" y="5918200"/>
          <p14:tracePt t="88687" x="3525838" y="5908675"/>
          <p14:tracePt t="88702" x="3525838" y="5889625"/>
          <p14:tracePt t="88712" x="3543300" y="5889625"/>
          <p14:tracePt t="88718" x="3543300" y="5872163"/>
          <p14:tracePt t="88727" x="3543300" y="5862638"/>
          <p14:tracePt t="88735" x="3543300" y="5843588"/>
          <p14:tracePt t="88747" x="3543300" y="5826125"/>
          <p14:tracePt t="88750" x="3562350" y="5789613"/>
          <p14:tracePt t="88760" x="3579813" y="5707063"/>
          <p14:tracePt t="88766" x="3606800" y="5551488"/>
          <p14:tracePt t="88778" x="3652838" y="5434013"/>
          <p14:tracePt t="88783" x="3671888" y="5351463"/>
          <p14:tracePt t="88793" x="3698875" y="5232400"/>
          <p14:tracePt t="88799" x="3725863" y="5076825"/>
          <p14:tracePt t="88808" x="3752850" y="4922838"/>
          <p14:tracePt t="88814" x="3771900" y="4803775"/>
          <p14:tracePt t="88823" x="3789363" y="4767263"/>
          <p14:tracePt t="88830" x="3817938" y="4648200"/>
          <p14:tracePt t="88838" x="3817938" y="4621213"/>
          <p14:tracePt t="88847" x="3825875" y="4602163"/>
          <p14:tracePt t="88855" x="3825875" y="4584700"/>
          <p14:tracePt t="89018" x="3825875" y="4575175"/>
          <p14:tracePt t="89046" x="3825875" y="4556125"/>
          <p14:tracePt t="89055" x="3789363" y="4556125"/>
          <p14:tracePt t="89063" x="3752850" y="4538663"/>
          <p14:tracePt t="89070" x="3735388" y="4502150"/>
          <p14:tracePt t="89079" x="3698875" y="4456113"/>
          <p14:tracePt t="89087" x="3662363" y="4438650"/>
          <p14:tracePt t="89094" x="3635375" y="4402138"/>
          <p14:tracePt t="89103" x="3625850" y="4402138"/>
          <p14:tracePt t="89111" x="3606800" y="4392613"/>
          <p14:tracePt t="89118" x="3606800" y="4373563"/>
          <p14:tracePt t="89127" x="3589338" y="4373563"/>
          <p14:tracePt t="89134" x="3579813" y="4356100"/>
          <p14:tracePt t="89151" x="3562350" y="4356100"/>
          <p14:tracePt t="89159" x="3543300" y="4356100"/>
          <p14:tracePt t="89167" x="3533775" y="4356100"/>
          <p14:tracePt t="89176" x="3516313" y="4356100"/>
          <p14:tracePt t="89193" x="3497263" y="4356100"/>
          <p14:tracePt t="89198" x="3470275" y="4356100"/>
          <p14:tracePt t="89208" x="3433763" y="4356100"/>
          <p14:tracePt t="89215" x="3370263" y="4356100"/>
          <p14:tracePt t="89223" x="3314700" y="4356100"/>
          <p14:tracePt t="89231" x="3205163" y="4373563"/>
          <p14:tracePt t="89238" x="3114675" y="4392613"/>
          <p14:tracePt t="89246" x="2995613" y="4438650"/>
          <p14:tracePt t="89255" x="2830513" y="4492625"/>
          <p14:tracePt t="89262" x="2749550" y="4511675"/>
          <p14:tracePt t="89271" x="2657475" y="4556125"/>
          <p14:tracePt t="89279" x="2530475" y="4638675"/>
          <p14:tracePt t="89288" x="2465388" y="4675188"/>
          <p14:tracePt t="89295" x="2355850" y="4721225"/>
          <p14:tracePt t="89302" x="2292350" y="4784725"/>
          <p14:tracePt t="89310" x="2192338" y="4857750"/>
          <p14:tracePt t="89318" x="2127250" y="4922838"/>
          <p14:tracePt t="89327" x="2090738" y="4986338"/>
          <p14:tracePt t="89334" x="2000250" y="5076825"/>
          <p14:tracePt t="89343" x="1900238" y="5149850"/>
          <p14:tracePt t="89350" x="1835150" y="5241925"/>
          <p14:tracePt t="89360" x="1735138" y="5314950"/>
          <p14:tracePt t="89369" x="1598613" y="5451475"/>
          <p14:tracePt t="89376" x="1470025" y="5524500"/>
          <p14:tracePt t="89383" x="1433513" y="5561013"/>
          <p14:tracePt t="89392" x="1287463" y="5661025"/>
          <p14:tracePt t="89400" x="1223963" y="5707063"/>
          <p14:tracePt t="89407" x="1160463" y="5743575"/>
          <p14:tracePt t="89418" x="1077913" y="5816600"/>
          <p14:tracePt t="89426" x="949325" y="5862638"/>
          <p14:tracePt t="89435" x="885825" y="5908675"/>
          <p14:tracePt t="89444" x="831850" y="5926138"/>
          <p14:tracePt t="89450" x="766763" y="5962650"/>
          <p14:tracePt t="89454" x="703263" y="5981700"/>
          <p14:tracePt t="89463" x="666750" y="5999163"/>
          <p14:tracePt t="89471" x="630238" y="6018213"/>
          <p14:tracePt t="89479" x="611188" y="6035675"/>
          <p14:tracePt t="89487" x="603250" y="6035675"/>
          <p14:tracePt t="89495" x="584200" y="6035675"/>
          <p14:tracePt t="89503" x="566738" y="6035675"/>
          <p14:tracePt t="89510" x="557213" y="6035675"/>
          <p14:tracePt t="89527" x="538163" y="6035675"/>
          <p14:tracePt t="89534" x="520700" y="6035675"/>
          <p14:tracePt t="89543" x="493713" y="6035675"/>
          <p14:tracePt t="89551" x="457200" y="6035675"/>
          <p14:tracePt t="89560" x="438150" y="6035675"/>
          <p14:tracePt t="89566" x="384175" y="6035675"/>
          <p14:tracePt t="89577" x="328613" y="6035675"/>
          <p14:tracePt t="89582" x="246063" y="6035675"/>
          <p14:tracePt t="89594" x="165100" y="6027738"/>
          <p14:tracePt t="89599" x="73025" y="6008688"/>
          <p14:tracePt t="89607" x="46038" y="6008688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5828788-DF08-4855-8C06-7D1C98FAED46}"/>
              </a:ext>
            </a:extLst>
          </p:cNvPr>
          <p:cNvSpPr txBox="1"/>
          <p:nvPr/>
        </p:nvSpPr>
        <p:spPr>
          <a:xfrm>
            <a:off x="3133818" y="745724"/>
            <a:ext cx="69334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ÂM NHẠC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F05368-5CB9-4BDA-8688-F57B52692A74}"/>
              </a:ext>
            </a:extLst>
          </p:cNvPr>
          <p:cNvSpPr txBox="1"/>
          <p:nvPr/>
        </p:nvSpPr>
        <p:spPr>
          <a:xfrm>
            <a:off x="1418948" y="1772920"/>
            <a:ext cx="10363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6" name="thang am C">
            <a:hlinkClick r:id="" action="ppaction://media"/>
            <a:extLst>
              <a:ext uri="{FF2B5EF4-FFF2-40B4-BE49-F238E27FC236}">
                <a16:creationId xmlns:a16="http://schemas.microsoft.com/office/drawing/2014/main" id="{C53D1AF5-2BD3-45A5-9175-D7681866EB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46114" y="2966995"/>
            <a:ext cx="487363" cy="487363"/>
          </a:xfrm>
          <a:prstGeom prst="rect">
            <a:avLst/>
          </a:prstGeom>
        </p:spPr>
      </p:pic>
      <p:pic>
        <p:nvPicPr>
          <p:cNvPr id="17" name="trụ âm C">
            <a:hlinkClick r:id="" action="ppaction://media"/>
            <a:extLst>
              <a:ext uri="{FF2B5EF4-FFF2-40B4-BE49-F238E27FC236}">
                <a16:creationId xmlns:a16="http://schemas.microsoft.com/office/drawing/2014/main" id="{B38D41F1-056A-46E4-ADC1-AC5CE662EE9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77682" y="2992416"/>
            <a:ext cx="487363" cy="487363"/>
          </a:xfrm>
          <a:prstGeom prst="rect">
            <a:avLst/>
          </a:prstGeom>
        </p:spPr>
      </p:pic>
      <p:pic>
        <p:nvPicPr>
          <p:cNvPr id="18" name="Bài tập">
            <a:hlinkClick r:id="" action="ppaction://media"/>
            <a:extLst>
              <a:ext uri="{FF2B5EF4-FFF2-40B4-BE49-F238E27FC236}">
                <a16:creationId xmlns:a16="http://schemas.microsoft.com/office/drawing/2014/main" id="{966F3656-A5A5-4D9A-B9F6-1C3820593F6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34154" y="2992416"/>
            <a:ext cx="487363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B57CAB5-9411-4763-B8FF-6DBF43015F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52" y="3820160"/>
            <a:ext cx="4419600" cy="17678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7DC50DB-1139-4070-9B33-A08A73A822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540" y="3820160"/>
            <a:ext cx="4419600" cy="176784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45F84AB-B386-4700-8359-B2E4BA41F65A}"/>
              </a:ext>
            </a:extLst>
          </p:cNvPr>
          <p:cNvSpPr/>
          <p:nvPr/>
        </p:nvSpPr>
        <p:spPr>
          <a:xfrm>
            <a:off x="5452468" y="3860522"/>
            <a:ext cx="4169052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3C000F1-EAFD-4D8B-B2A0-64769C609B60}"/>
              </a:ext>
            </a:extLst>
          </p:cNvPr>
          <p:cNvSpPr/>
          <p:nvPr/>
        </p:nvSpPr>
        <p:spPr>
          <a:xfrm>
            <a:off x="5776000" y="5008880"/>
            <a:ext cx="325120" cy="40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00EEDB-730E-42D3-B7F4-D61DC2FCA6E7}"/>
              </a:ext>
            </a:extLst>
          </p:cNvPr>
          <p:cNvSpPr/>
          <p:nvPr/>
        </p:nvSpPr>
        <p:spPr>
          <a:xfrm>
            <a:off x="6727096" y="4937760"/>
            <a:ext cx="487363" cy="4775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855F388-7E65-440E-8E77-041283DA06EE}"/>
              </a:ext>
            </a:extLst>
          </p:cNvPr>
          <p:cNvSpPr/>
          <p:nvPr/>
        </p:nvSpPr>
        <p:spPr>
          <a:xfrm>
            <a:off x="7840435" y="5008880"/>
            <a:ext cx="1371600" cy="4775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FF3CE27-9CD9-425F-8765-C92108F2CB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836" y="39624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53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6"/>
    </mc:Choice>
    <mc:Fallback xmlns="">
      <p:transition spd="slow" advTm="3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9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82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790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D315DC-B6CE-4F15-88A2-B014D2D38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2600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6A3275-669B-4DBC-820A-0536C2550182}"/>
              </a:ext>
            </a:extLst>
          </p:cNvPr>
          <p:cNvSpPr txBox="1"/>
          <p:nvPr/>
        </p:nvSpPr>
        <p:spPr>
          <a:xfrm>
            <a:off x="934720" y="5111766"/>
            <a:ext cx="602488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86583B-2D85-457E-8773-91F8D234A983}"/>
              </a:ext>
            </a:extLst>
          </p:cNvPr>
          <p:cNvSpPr txBox="1"/>
          <p:nvPr/>
        </p:nvSpPr>
        <p:spPr>
          <a:xfrm>
            <a:off x="1137920" y="3017520"/>
            <a:ext cx="660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462CED-7FFD-4769-BDBD-D9BAFA0FFF75}"/>
              </a:ext>
            </a:extLst>
          </p:cNvPr>
          <p:cNvSpPr txBox="1"/>
          <p:nvPr/>
        </p:nvSpPr>
        <p:spPr>
          <a:xfrm>
            <a:off x="1798320" y="3017520"/>
            <a:ext cx="7061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431571-1B68-458E-B47D-37F004CF49C9}"/>
              </a:ext>
            </a:extLst>
          </p:cNvPr>
          <p:cNvSpPr txBox="1"/>
          <p:nvPr/>
        </p:nvSpPr>
        <p:spPr>
          <a:xfrm>
            <a:off x="2583180" y="3017520"/>
            <a:ext cx="7061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7AE21C-F5D1-46EA-900D-008C8C355CFD}"/>
              </a:ext>
            </a:extLst>
          </p:cNvPr>
          <p:cNvSpPr txBox="1"/>
          <p:nvPr/>
        </p:nvSpPr>
        <p:spPr>
          <a:xfrm>
            <a:off x="7264400" y="3009146"/>
            <a:ext cx="89797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041210-8466-4578-9690-A95B2BC8391E}"/>
              </a:ext>
            </a:extLst>
          </p:cNvPr>
          <p:cNvSpPr txBox="1"/>
          <p:nvPr/>
        </p:nvSpPr>
        <p:spPr>
          <a:xfrm>
            <a:off x="4554638" y="3017520"/>
            <a:ext cx="7061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AE6F48-487C-43C9-8CFA-32FE7F0CF7C8}"/>
              </a:ext>
            </a:extLst>
          </p:cNvPr>
          <p:cNvSpPr txBox="1"/>
          <p:nvPr/>
        </p:nvSpPr>
        <p:spPr>
          <a:xfrm>
            <a:off x="5299886" y="3017520"/>
            <a:ext cx="89797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AC34DA-EE5D-43B8-A53E-6DC6003A1F9F}"/>
              </a:ext>
            </a:extLst>
          </p:cNvPr>
          <p:cNvSpPr txBox="1"/>
          <p:nvPr/>
        </p:nvSpPr>
        <p:spPr>
          <a:xfrm>
            <a:off x="934720" y="5702924"/>
            <a:ext cx="609407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1234D650-B45E-4198-B923-1859DBA59766}"/>
              </a:ext>
            </a:extLst>
          </p:cNvPr>
          <p:cNvSpPr/>
          <p:nvPr/>
        </p:nvSpPr>
        <p:spPr>
          <a:xfrm rot="10800000">
            <a:off x="1279332" y="4574296"/>
            <a:ext cx="377576" cy="368093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7AB88E90-BB49-4509-8376-8B0350FA4EBD}"/>
              </a:ext>
            </a:extLst>
          </p:cNvPr>
          <p:cNvSpPr/>
          <p:nvPr/>
        </p:nvSpPr>
        <p:spPr>
          <a:xfrm rot="10800000">
            <a:off x="10898095" y="4574295"/>
            <a:ext cx="377576" cy="368093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60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ài Tập đọc nhạc số 1a - Lớp 6 - Chân trời sáng tạo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81954DD5-422F-45A7-B2EB-86B91D81E9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500605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441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5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3261AE-3A96-4E1B-A24C-59C8F3CF06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839"/>
            <a:ext cx="12192000" cy="5260093"/>
          </a:xfrm>
          <a:prstGeom prst="rect">
            <a:avLst/>
          </a:prstGeom>
        </p:spPr>
      </p:pic>
      <p:pic>
        <p:nvPicPr>
          <p:cNvPr id="6" name="Bài Tập đọc nhạc số 1a - Lớp 6 - Chân trời sáng tạo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13246DB4-CDDE-4826-A91E-9B09FD642F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321" y="5188352"/>
            <a:ext cx="2766349" cy="155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00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5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0647E36-EFE0-4BF2-BA59-88DA80F77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34DB01B-C319-40A1-B501-470266F87BA3}"/>
              </a:ext>
            </a:extLst>
          </p:cNvPr>
          <p:cNvSpPr/>
          <p:nvPr/>
        </p:nvSpPr>
        <p:spPr>
          <a:xfrm>
            <a:off x="685104" y="894695"/>
            <a:ext cx="1039945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Tìm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hiểu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các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thuộc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tính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cơ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bản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của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âm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thanh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có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tính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nhạc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0D2A8A-AEF8-49B4-998F-B4DA13C724FB}"/>
              </a:ext>
            </a:extLst>
          </p:cNvPr>
          <p:cNvSpPr txBox="1"/>
          <p:nvPr/>
        </p:nvSpPr>
        <p:spPr>
          <a:xfrm>
            <a:off x="762000" y="3374013"/>
            <a:ext cx="36169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CAO ĐỘ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4C0F7D-E5FA-41D8-B4A0-64BD01B8D77A}"/>
              </a:ext>
            </a:extLst>
          </p:cNvPr>
          <p:cNvSpPr txBox="1"/>
          <p:nvPr/>
        </p:nvSpPr>
        <p:spPr>
          <a:xfrm>
            <a:off x="2907952" y="4104531"/>
            <a:ext cx="2976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ĐỘ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5011D2-1145-4459-8396-DBE50783BEB0}"/>
              </a:ext>
            </a:extLst>
          </p:cNvPr>
          <p:cNvSpPr txBox="1"/>
          <p:nvPr/>
        </p:nvSpPr>
        <p:spPr>
          <a:xfrm>
            <a:off x="9500696" y="3429000"/>
            <a:ext cx="2346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SẮC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C4C17D-203A-476A-9455-7A83BC67586F}"/>
              </a:ext>
            </a:extLst>
          </p:cNvPr>
          <p:cNvSpPr txBox="1"/>
          <p:nvPr/>
        </p:nvSpPr>
        <p:spPr>
          <a:xfrm>
            <a:off x="6571328" y="4104530"/>
            <a:ext cx="2712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CƯỜNG ĐỘ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3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4"/>
          <p:cNvSpPr/>
          <p:nvPr/>
        </p:nvSpPr>
        <p:spPr>
          <a:xfrm rot="3579903" flipH="1">
            <a:off x="11181670" y="-167172"/>
            <a:ext cx="390650" cy="1892453"/>
          </a:xfrm>
          <a:custGeom>
            <a:avLst/>
            <a:gdLst/>
            <a:ahLst/>
            <a:cxnLst/>
            <a:rect l="l" t="t" r="r" b="b"/>
            <a:pathLst>
              <a:path w="42971" h="146137" extrusionOk="0">
                <a:moveTo>
                  <a:pt x="13252" y="36724"/>
                </a:moveTo>
                <a:lnTo>
                  <a:pt x="14387" y="36913"/>
                </a:lnTo>
                <a:lnTo>
                  <a:pt x="15334" y="37103"/>
                </a:lnTo>
                <a:lnTo>
                  <a:pt x="16091" y="37670"/>
                </a:lnTo>
                <a:lnTo>
                  <a:pt x="16848" y="38238"/>
                </a:lnTo>
                <a:lnTo>
                  <a:pt x="17416" y="38996"/>
                </a:lnTo>
                <a:lnTo>
                  <a:pt x="17984" y="39753"/>
                </a:lnTo>
                <a:lnTo>
                  <a:pt x="18173" y="40699"/>
                </a:lnTo>
                <a:lnTo>
                  <a:pt x="18363" y="41646"/>
                </a:lnTo>
                <a:lnTo>
                  <a:pt x="18363" y="77044"/>
                </a:lnTo>
                <a:lnTo>
                  <a:pt x="8330" y="77044"/>
                </a:lnTo>
                <a:lnTo>
                  <a:pt x="8330" y="41646"/>
                </a:lnTo>
                <a:lnTo>
                  <a:pt x="8519" y="40699"/>
                </a:lnTo>
                <a:lnTo>
                  <a:pt x="8709" y="39753"/>
                </a:lnTo>
                <a:lnTo>
                  <a:pt x="9276" y="38996"/>
                </a:lnTo>
                <a:lnTo>
                  <a:pt x="9844" y="38238"/>
                </a:lnTo>
                <a:lnTo>
                  <a:pt x="10602" y="37670"/>
                </a:lnTo>
                <a:lnTo>
                  <a:pt x="11359" y="37103"/>
                </a:lnTo>
                <a:lnTo>
                  <a:pt x="12305" y="36913"/>
                </a:lnTo>
                <a:lnTo>
                  <a:pt x="13252" y="36724"/>
                </a:lnTo>
                <a:close/>
                <a:moveTo>
                  <a:pt x="18363" y="82344"/>
                </a:moveTo>
                <a:lnTo>
                  <a:pt x="18363" y="88970"/>
                </a:lnTo>
                <a:lnTo>
                  <a:pt x="8330" y="88970"/>
                </a:lnTo>
                <a:lnTo>
                  <a:pt x="8330" y="82344"/>
                </a:lnTo>
                <a:close/>
                <a:moveTo>
                  <a:pt x="27449" y="82344"/>
                </a:moveTo>
                <a:lnTo>
                  <a:pt x="27449" y="88970"/>
                </a:lnTo>
                <a:lnTo>
                  <a:pt x="21202" y="88970"/>
                </a:lnTo>
                <a:lnTo>
                  <a:pt x="21202" y="82344"/>
                </a:lnTo>
                <a:close/>
                <a:moveTo>
                  <a:pt x="18363" y="94081"/>
                </a:moveTo>
                <a:lnTo>
                  <a:pt x="18363" y="100895"/>
                </a:lnTo>
                <a:lnTo>
                  <a:pt x="8330" y="100895"/>
                </a:lnTo>
                <a:lnTo>
                  <a:pt x="8330" y="94081"/>
                </a:lnTo>
                <a:close/>
                <a:moveTo>
                  <a:pt x="27449" y="94081"/>
                </a:moveTo>
                <a:lnTo>
                  <a:pt x="27449" y="100895"/>
                </a:lnTo>
                <a:lnTo>
                  <a:pt x="21202" y="100895"/>
                </a:lnTo>
                <a:lnTo>
                  <a:pt x="21202" y="94081"/>
                </a:lnTo>
                <a:close/>
                <a:moveTo>
                  <a:pt x="27449" y="106006"/>
                </a:moveTo>
                <a:lnTo>
                  <a:pt x="27449" y="123232"/>
                </a:lnTo>
                <a:lnTo>
                  <a:pt x="27260" y="124557"/>
                </a:lnTo>
                <a:lnTo>
                  <a:pt x="27070" y="126071"/>
                </a:lnTo>
                <a:lnTo>
                  <a:pt x="26502" y="127396"/>
                </a:lnTo>
                <a:lnTo>
                  <a:pt x="25745" y="128722"/>
                </a:lnTo>
                <a:lnTo>
                  <a:pt x="24799" y="129668"/>
                </a:lnTo>
                <a:lnTo>
                  <a:pt x="23663" y="130615"/>
                </a:lnTo>
                <a:lnTo>
                  <a:pt x="22527" y="131561"/>
                </a:lnTo>
                <a:lnTo>
                  <a:pt x="21202" y="132129"/>
                </a:lnTo>
                <a:lnTo>
                  <a:pt x="21202" y="106006"/>
                </a:lnTo>
                <a:close/>
                <a:moveTo>
                  <a:pt x="18363" y="106006"/>
                </a:moveTo>
                <a:lnTo>
                  <a:pt x="18363" y="132697"/>
                </a:lnTo>
                <a:lnTo>
                  <a:pt x="17984" y="132697"/>
                </a:lnTo>
                <a:lnTo>
                  <a:pt x="15902" y="132507"/>
                </a:lnTo>
                <a:lnTo>
                  <a:pt x="14198" y="131940"/>
                </a:lnTo>
                <a:lnTo>
                  <a:pt x="12494" y="130993"/>
                </a:lnTo>
                <a:lnTo>
                  <a:pt x="11169" y="129857"/>
                </a:lnTo>
                <a:lnTo>
                  <a:pt x="10034" y="128532"/>
                </a:lnTo>
                <a:lnTo>
                  <a:pt x="9087" y="126829"/>
                </a:lnTo>
                <a:lnTo>
                  <a:pt x="8519" y="125125"/>
                </a:lnTo>
                <a:lnTo>
                  <a:pt x="8330" y="123232"/>
                </a:lnTo>
                <a:lnTo>
                  <a:pt x="8330" y="106006"/>
                </a:lnTo>
                <a:close/>
                <a:moveTo>
                  <a:pt x="15902" y="1"/>
                </a:moveTo>
                <a:lnTo>
                  <a:pt x="17038" y="2083"/>
                </a:lnTo>
                <a:lnTo>
                  <a:pt x="19498" y="7194"/>
                </a:lnTo>
                <a:lnTo>
                  <a:pt x="21013" y="10412"/>
                </a:lnTo>
                <a:lnTo>
                  <a:pt x="22338" y="13819"/>
                </a:lnTo>
                <a:lnTo>
                  <a:pt x="23474" y="17037"/>
                </a:lnTo>
                <a:lnTo>
                  <a:pt x="24231" y="20066"/>
                </a:lnTo>
                <a:lnTo>
                  <a:pt x="24609" y="23095"/>
                </a:lnTo>
                <a:lnTo>
                  <a:pt x="25177" y="27638"/>
                </a:lnTo>
                <a:lnTo>
                  <a:pt x="25934" y="39942"/>
                </a:lnTo>
                <a:lnTo>
                  <a:pt x="27449" y="66633"/>
                </a:lnTo>
                <a:lnTo>
                  <a:pt x="27449" y="77044"/>
                </a:lnTo>
                <a:lnTo>
                  <a:pt x="21202" y="77044"/>
                </a:lnTo>
                <a:lnTo>
                  <a:pt x="21202" y="41646"/>
                </a:lnTo>
                <a:lnTo>
                  <a:pt x="21013" y="40131"/>
                </a:lnTo>
                <a:lnTo>
                  <a:pt x="20634" y="38617"/>
                </a:lnTo>
                <a:lnTo>
                  <a:pt x="19877" y="37292"/>
                </a:lnTo>
                <a:lnTo>
                  <a:pt x="18931" y="36156"/>
                </a:lnTo>
                <a:lnTo>
                  <a:pt x="17795" y="35210"/>
                </a:lnTo>
                <a:lnTo>
                  <a:pt x="16470" y="34452"/>
                </a:lnTo>
                <a:lnTo>
                  <a:pt x="14955" y="34074"/>
                </a:lnTo>
                <a:lnTo>
                  <a:pt x="13252" y="33885"/>
                </a:lnTo>
                <a:lnTo>
                  <a:pt x="11737" y="34074"/>
                </a:lnTo>
                <a:lnTo>
                  <a:pt x="10223" y="34452"/>
                </a:lnTo>
                <a:lnTo>
                  <a:pt x="8898" y="35210"/>
                </a:lnTo>
                <a:lnTo>
                  <a:pt x="7762" y="36156"/>
                </a:lnTo>
                <a:lnTo>
                  <a:pt x="6816" y="37292"/>
                </a:lnTo>
                <a:lnTo>
                  <a:pt x="6058" y="38617"/>
                </a:lnTo>
                <a:lnTo>
                  <a:pt x="5680" y="40131"/>
                </a:lnTo>
                <a:lnTo>
                  <a:pt x="5491" y="41646"/>
                </a:lnTo>
                <a:lnTo>
                  <a:pt x="5491" y="77044"/>
                </a:lnTo>
                <a:lnTo>
                  <a:pt x="2651" y="77044"/>
                </a:lnTo>
                <a:lnTo>
                  <a:pt x="1705" y="77423"/>
                </a:lnTo>
                <a:lnTo>
                  <a:pt x="758" y="77801"/>
                </a:lnTo>
                <a:lnTo>
                  <a:pt x="190" y="78748"/>
                </a:lnTo>
                <a:lnTo>
                  <a:pt x="1" y="79694"/>
                </a:lnTo>
                <a:lnTo>
                  <a:pt x="190" y="80641"/>
                </a:lnTo>
                <a:lnTo>
                  <a:pt x="758" y="81587"/>
                </a:lnTo>
                <a:lnTo>
                  <a:pt x="1705" y="81966"/>
                </a:lnTo>
                <a:lnTo>
                  <a:pt x="2651" y="82344"/>
                </a:lnTo>
                <a:lnTo>
                  <a:pt x="5491" y="82344"/>
                </a:lnTo>
                <a:lnTo>
                  <a:pt x="5491" y="88970"/>
                </a:lnTo>
                <a:lnTo>
                  <a:pt x="2651" y="88970"/>
                </a:lnTo>
                <a:lnTo>
                  <a:pt x="1705" y="89159"/>
                </a:lnTo>
                <a:lnTo>
                  <a:pt x="758" y="89727"/>
                </a:lnTo>
                <a:lnTo>
                  <a:pt x="190" y="90484"/>
                </a:lnTo>
                <a:lnTo>
                  <a:pt x="1" y="91620"/>
                </a:lnTo>
                <a:lnTo>
                  <a:pt x="190" y="92566"/>
                </a:lnTo>
                <a:lnTo>
                  <a:pt x="758" y="93323"/>
                </a:lnTo>
                <a:lnTo>
                  <a:pt x="1705" y="93891"/>
                </a:lnTo>
                <a:lnTo>
                  <a:pt x="2651" y="94081"/>
                </a:lnTo>
                <a:lnTo>
                  <a:pt x="5491" y="94081"/>
                </a:lnTo>
                <a:lnTo>
                  <a:pt x="5491" y="100895"/>
                </a:lnTo>
                <a:lnTo>
                  <a:pt x="2651" y="100895"/>
                </a:lnTo>
                <a:lnTo>
                  <a:pt x="1705" y="101084"/>
                </a:lnTo>
                <a:lnTo>
                  <a:pt x="758" y="101652"/>
                </a:lnTo>
                <a:lnTo>
                  <a:pt x="190" y="102410"/>
                </a:lnTo>
                <a:lnTo>
                  <a:pt x="1" y="103545"/>
                </a:lnTo>
                <a:lnTo>
                  <a:pt x="190" y="104492"/>
                </a:lnTo>
                <a:lnTo>
                  <a:pt x="758" y="105249"/>
                </a:lnTo>
                <a:lnTo>
                  <a:pt x="1705" y="105817"/>
                </a:lnTo>
                <a:lnTo>
                  <a:pt x="2651" y="106006"/>
                </a:lnTo>
                <a:lnTo>
                  <a:pt x="5491" y="106006"/>
                </a:lnTo>
                <a:lnTo>
                  <a:pt x="5491" y="123232"/>
                </a:lnTo>
                <a:lnTo>
                  <a:pt x="5491" y="124368"/>
                </a:lnTo>
                <a:lnTo>
                  <a:pt x="5680" y="125693"/>
                </a:lnTo>
                <a:lnTo>
                  <a:pt x="6058" y="126829"/>
                </a:lnTo>
                <a:lnTo>
                  <a:pt x="6437" y="127964"/>
                </a:lnTo>
                <a:lnTo>
                  <a:pt x="7005" y="129100"/>
                </a:lnTo>
                <a:lnTo>
                  <a:pt x="7573" y="130047"/>
                </a:lnTo>
                <a:lnTo>
                  <a:pt x="8330" y="130993"/>
                </a:lnTo>
                <a:lnTo>
                  <a:pt x="9087" y="131940"/>
                </a:lnTo>
                <a:lnTo>
                  <a:pt x="10034" y="132697"/>
                </a:lnTo>
                <a:lnTo>
                  <a:pt x="10980" y="133454"/>
                </a:lnTo>
                <a:lnTo>
                  <a:pt x="11927" y="134022"/>
                </a:lnTo>
                <a:lnTo>
                  <a:pt x="13062" y="134590"/>
                </a:lnTo>
                <a:lnTo>
                  <a:pt x="14198" y="134968"/>
                </a:lnTo>
                <a:lnTo>
                  <a:pt x="15334" y="135347"/>
                </a:lnTo>
                <a:lnTo>
                  <a:pt x="16659" y="135536"/>
                </a:lnTo>
                <a:lnTo>
                  <a:pt x="18363" y="135536"/>
                </a:lnTo>
                <a:lnTo>
                  <a:pt x="18363" y="141594"/>
                </a:lnTo>
                <a:lnTo>
                  <a:pt x="17227" y="141594"/>
                </a:lnTo>
                <a:lnTo>
                  <a:pt x="16280" y="141783"/>
                </a:lnTo>
                <a:lnTo>
                  <a:pt x="15712" y="142351"/>
                </a:lnTo>
                <a:lnTo>
                  <a:pt x="15145" y="143108"/>
                </a:lnTo>
                <a:lnTo>
                  <a:pt x="14955" y="143865"/>
                </a:lnTo>
                <a:lnTo>
                  <a:pt x="15145" y="144812"/>
                </a:lnTo>
                <a:lnTo>
                  <a:pt x="15712" y="145569"/>
                </a:lnTo>
                <a:lnTo>
                  <a:pt x="16280" y="145947"/>
                </a:lnTo>
                <a:lnTo>
                  <a:pt x="17227" y="146137"/>
                </a:lnTo>
                <a:lnTo>
                  <a:pt x="22338" y="146137"/>
                </a:lnTo>
                <a:lnTo>
                  <a:pt x="23284" y="145947"/>
                </a:lnTo>
                <a:lnTo>
                  <a:pt x="24041" y="145569"/>
                </a:lnTo>
                <a:lnTo>
                  <a:pt x="24609" y="144812"/>
                </a:lnTo>
                <a:lnTo>
                  <a:pt x="24609" y="143865"/>
                </a:lnTo>
                <a:lnTo>
                  <a:pt x="24609" y="143108"/>
                </a:lnTo>
                <a:lnTo>
                  <a:pt x="24041" y="142351"/>
                </a:lnTo>
                <a:lnTo>
                  <a:pt x="23284" y="141783"/>
                </a:lnTo>
                <a:lnTo>
                  <a:pt x="22338" y="141594"/>
                </a:lnTo>
                <a:lnTo>
                  <a:pt x="21202" y="141594"/>
                </a:lnTo>
                <a:lnTo>
                  <a:pt x="21202" y="135158"/>
                </a:lnTo>
                <a:lnTo>
                  <a:pt x="23095" y="134400"/>
                </a:lnTo>
                <a:lnTo>
                  <a:pt x="24799" y="133454"/>
                </a:lnTo>
                <a:lnTo>
                  <a:pt x="26313" y="132129"/>
                </a:lnTo>
                <a:lnTo>
                  <a:pt x="27827" y="130804"/>
                </a:lnTo>
                <a:lnTo>
                  <a:pt x="28774" y="129100"/>
                </a:lnTo>
                <a:lnTo>
                  <a:pt x="29720" y="127207"/>
                </a:lnTo>
                <a:lnTo>
                  <a:pt x="30099" y="125314"/>
                </a:lnTo>
                <a:lnTo>
                  <a:pt x="30288" y="123232"/>
                </a:lnTo>
                <a:lnTo>
                  <a:pt x="30288" y="106006"/>
                </a:lnTo>
                <a:lnTo>
                  <a:pt x="32370" y="106006"/>
                </a:lnTo>
                <a:lnTo>
                  <a:pt x="33128" y="105817"/>
                </a:lnTo>
                <a:lnTo>
                  <a:pt x="33885" y="105438"/>
                </a:lnTo>
                <a:lnTo>
                  <a:pt x="34453" y="104870"/>
                </a:lnTo>
                <a:lnTo>
                  <a:pt x="34831" y="104302"/>
                </a:lnTo>
                <a:lnTo>
                  <a:pt x="37103" y="104302"/>
                </a:lnTo>
                <a:lnTo>
                  <a:pt x="37481" y="105060"/>
                </a:lnTo>
                <a:lnTo>
                  <a:pt x="38049" y="105817"/>
                </a:lnTo>
                <a:lnTo>
                  <a:pt x="38996" y="106385"/>
                </a:lnTo>
                <a:lnTo>
                  <a:pt x="40510" y="106385"/>
                </a:lnTo>
                <a:lnTo>
                  <a:pt x="41078" y="106195"/>
                </a:lnTo>
                <a:lnTo>
                  <a:pt x="42025" y="105628"/>
                </a:lnTo>
                <a:lnTo>
                  <a:pt x="42782" y="104681"/>
                </a:lnTo>
                <a:lnTo>
                  <a:pt x="42971" y="104113"/>
                </a:lnTo>
                <a:lnTo>
                  <a:pt x="42971" y="103545"/>
                </a:lnTo>
                <a:lnTo>
                  <a:pt x="42971" y="102788"/>
                </a:lnTo>
                <a:lnTo>
                  <a:pt x="42782" y="102220"/>
                </a:lnTo>
                <a:lnTo>
                  <a:pt x="42025" y="101274"/>
                </a:lnTo>
                <a:lnTo>
                  <a:pt x="41078" y="100706"/>
                </a:lnTo>
                <a:lnTo>
                  <a:pt x="40510" y="100517"/>
                </a:lnTo>
                <a:lnTo>
                  <a:pt x="39942" y="100517"/>
                </a:lnTo>
                <a:lnTo>
                  <a:pt x="38996" y="100706"/>
                </a:lnTo>
                <a:lnTo>
                  <a:pt x="38049" y="101084"/>
                </a:lnTo>
                <a:lnTo>
                  <a:pt x="37481" y="101842"/>
                </a:lnTo>
                <a:lnTo>
                  <a:pt x="37103" y="102599"/>
                </a:lnTo>
                <a:lnTo>
                  <a:pt x="34831" y="102599"/>
                </a:lnTo>
                <a:lnTo>
                  <a:pt x="34453" y="102031"/>
                </a:lnTo>
                <a:lnTo>
                  <a:pt x="33885" y="101463"/>
                </a:lnTo>
                <a:lnTo>
                  <a:pt x="33128" y="101084"/>
                </a:lnTo>
                <a:lnTo>
                  <a:pt x="32370" y="100895"/>
                </a:lnTo>
                <a:lnTo>
                  <a:pt x="30288" y="100895"/>
                </a:lnTo>
                <a:lnTo>
                  <a:pt x="30288" y="94081"/>
                </a:lnTo>
                <a:lnTo>
                  <a:pt x="33128" y="94081"/>
                </a:lnTo>
                <a:lnTo>
                  <a:pt x="33885" y="93702"/>
                </a:lnTo>
                <a:lnTo>
                  <a:pt x="34453" y="93134"/>
                </a:lnTo>
                <a:lnTo>
                  <a:pt x="34831" y="92377"/>
                </a:lnTo>
                <a:lnTo>
                  <a:pt x="37103" y="92377"/>
                </a:lnTo>
                <a:lnTo>
                  <a:pt x="37481" y="93323"/>
                </a:lnTo>
                <a:lnTo>
                  <a:pt x="38049" y="93891"/>
                </a:lnTo>
                <a:lnTo>
                  <a:pt x="38996" y="94459"/>
                </a:lnTo>
                <a:lnTo>
                  <a:pt x="39942" y="94648"/>
                </a:lnTo>
                <a:lnTo>
                  <a:pt x="40510" y="94459"/>
                </a:lnTo>
                <a:lnTo>
                  <a:pt x="41078" y="94270"/>
                </a:lnTo>
                <a:lnTo>
                  <a:pt x="42025" y="93702"/>
                </a:lnTo>
                <a:lnTo>
                  <a:pt x="42782" y="92755"/>
                </a:lnTo>
                <a:lnTo>
                  <a:pt x="42971" y="92188"/>
                </a:lnTo>
                <a:lnTo>
                  <a:pt x="42971" y="91620"/>
                </a:lnTo>
                <a:lnTo>
                  <a:pt x="42971" y="91052"/>
                </a:lnTo>
                <a:lnTo>
                  <a:pt x="42782" y="90484"/>
                </a:lnTo>
                <a:lnTo>
                  <a:pt x="42025" y="89537"/>
                </a:lnTo>
                <a:lnTo>
                  <a:pt x="41078" y="88780"/>
                </a:lnTo>
                <a:lnTo>
                  <a:pt x="40510" y="88591"/>
                </a:lnTo>
                <a:lnTo>
                  <a:pt x="39942" y="88591"/>
                </a:lnTo>
                <a:lnTo>
                  <a:pt x="38996" y="88780"/>
                </a:lnTo>
                <a:lnTo>
                  <a:pt x="38049" y="89159"/>
                </a:lnTo>
                <a:lnTo>
                  <a:pt x="37481" y="89916"/>
                </a:lnTo>
                <a:lnTo>
                  <a:pt x="37103" y="90673"/>
                </a:lnTo>
                <a:lnTo>
                  <a:pt x="34831" y="90673"/>
                </a:lnTo>
                <a:lnTo>
                  <a:pt x="34453" y="90105"/>
                </a:lnTo>
                <a:lnTo>
                  <a:pt x="33885" y="89537"/>
                </a:lnTo>
                <a:lnTo>
                  <a:pt x="33128" y="89159"/>
                </a:lnTo>
                <a:lnTo>
                  <a:pt x="32370" y="88970"/>
                </a:lnTo>
                <a:lnTo>
                  <a:pt x="30288" y="88970"/>
                </a:lnTo>
                <a:lnTo>
                  <a:pt x="30288" y="82344"/>
                </a:lnTo>
                <a:lnTo>
                  <a:pt x="32370" y="82344"/>
                </a:lnTo>
                <a:lnTo>
                  <a:pt x="33128" y="82155"/>
                </a:lnTo>
                <a:lnTo>
                  <a:pt x="33885" y="81776"/>
                </a:lnTo>
                <a:lnTo>
                  <a:pt x="34453" y="81208"/>
                </a:lnTo>
                <a:lnTo>
                  <a:pt x="34831" y="80451"/>
                </a:lnTo>
                <a:lnTo>
                  <a:pt x="37103" y="80451"/>
                </a:lnTo>
                <a:lnTo>
                  <a:pt x="37481" y="81398"/>
                </a:lnTo>
                <a:lnTo>
                  <a:pt x="38049" y="82155"/>
                </a:lnTo>
                <a:lnTo>
                  <a:pt x="38996" y="82533"/>
                </a:lnTo>
                <a:lnTo>
                  <a:pt x="39942" y="82723"/>
                </a:lnTo>
                <a:lnTo>
                  <a:pt x="40510" y="82723"/>
                </a:lnTo>
                <a:lnTo>
                  <a:pt x="41078" y="82533"/>
                </a:lnTo>
                <a:lnTo>
                  <a:pt x="42025" y="81776"/>
                </a:lnTo>
                <a:lnTo>
                  <a:pt x="42782" y="80830"/>
                </a:lnTo>
                <a:lnTo>
                  <a:pt x="42971" y="80262"/>
                </a:lnTo>
                <a:lnTo>
                  <a:pt x="42971" y="79694"/>
                </a:lnTo>
                <a:lnTo>
                  <a:pt x="42971" y="79126"/>
                </a:lnTo>
                <a:lnTo>
                  <a:pt x="42782" y="78558"/>
                </a:lnTo>
                <a:lnTo>
                  <a:pt x="42025" y="77612"/>
                </a:lnTo>
                <a:lnTo>
                  <a:pt x="41078" y="76855"/>
                </a:lnTo>
                <a:lnTo>
                  <a:pt x="40510" y="76665"/>
                </a:lnTo>
                <a:lnTo>
                  <a:pt x="39942" y="76665"/>
                </a:lnTo>
                <a:lnTo>
                  <a:pt x="38996" y="76855"/>
                </a:lnTo>
                <a:lnTo>
                  <a:pt x="38049" y="77233"/>
                </a:lnTo>
                <a:lnTo>
                  <a:pt x="37481" y="77990"/>
                </a:lnTo>
                <a:lnTo>
                  <a:pt x="37103" y="78937"/>
                </a:lnTo>
                <a:lnTo>
                  <a:pt x="34831" y="78937"/>
                </a:lnTo>
                <a:lnTo>
                  <a:pt x="34453" y="78180"/>
                </a:lnTo>
                <a:lnTo>
                  <a:pt x="33885" y="77612"/>
                </a:lnTo>
                <a:lnTo>
                  <a:pt x="33128" y="77233"/>
                </a:lnTo>
                <a:lnTo>
                  <a:pt x="32370" y="77044"/>
                </a:lnTo>
                <a:lnTo>
                  <a:pt x="30288" y="77044"/>
                </a:lnTo>
                <a:lnTo>
                  <a:pt x="30288" y="66633"/>
                </a:lnTo>
                <a:lnTo>
                  <a:pt x="31803" y="39942"/>
                </a:lnTo>
                <a:lnTo>
                  <a:pt x="32749" y="27638"/>
                </a:lnTo>
                <a:lnTo>
                  <a:pt x="33128" y="23095"/>
                </a:lnTo>
                <a:lnTo>
                  <a:pt x="33506" y="20066"/>
                </a:lnTo>
                <a:lnTo>
                  <a:pt x="34263" y="17037"/>
                </a:lnTo>
                <a:lnTo>
                  <a:pt x="35399" y="13819"/>
                </a:lnTo>
                <a:lnTo>
                  <a:pt x="36724" y="10412"/>
                </a:lnTo>
                <a:lnTo>
                  <a:pt x="38239" y="7194"/>
                </a:lnTo>
                <a:lnTo>
                  <a:pt x="40889" y="2083"/>
                </a:lnTo>
                <a:lnTo>
                  <a:pt x="4202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4"/>
          <p:cNvSpPr/>
          <p:nvPr/>
        </p:nvSpPr>
        <p:spPr>
          <a:xfrm rot="3579903" flipH="1">
            <a:off x="1762081" y="3880684"/>
            <a:ext cx="390650" cy="1892453"/>
          </a:xfrm>
          <a:custGeom>
            <a:avLst/>
            <a:gdLst/>
            <a:ahLst/>
            <a:cxnLst/>
            <a:rect l="l" t="t" r="r" b="b"/>
            <a:pathLst>
              <a:path w="42971" h="146137" extrusionOk="0">
                <a:moveTo>
                  <a:pt x="13252" y="36724"/>
                </a:moveTo>
                <a:lnTo>
                  <a:pt x="14387" y="36913"/>
                </a:lnTo>
                <a:lnTo>
                  <a:pt x="15334" y="37103"/>
                </a:lnTo>
                <a:lnTo>
                  <a:pt x="16091" y="37670"/>
                </a:lnTo>
                <a:lnTo>
                  <a:pt x="16848" y="38238"/>
                </a:lnTo>
                <a:lnTo>
                  <a:pt x="17416" y="38996"/>
                </a:lnTo>
                <a:lnTo>
                  <a:pt x="17984" y="39753"/>
                </a:lnTo>
                <a:lnTo>
                  <a:pt x="18173" y="40699"/>
                </a:lnTo>
                <a:lnTo>
                  <a:pt x="18363" y="41646"/>
                </a:lnTo>
                <a:lnTo>
                  <a:pt x="18363" y="77044"/>
                </a:lnTo>
                <a:lnTo>
                  <a:pt x="8330" y="77044"/>
                </a:lnTo>
                <a:lnTo>
                  <a:pt x="8330" y="41646"/>
                </a:lnTo>
                <a:lnTo>
                  <a:pt x="8519" y="40699"/>
                </a:lnTo>
                <a:lnTo>
                  <a:pt x="8709" y="39753"/>
                </a:lnTo>
                <a:lnTo>
                  <a:pt x="9276" y="38996"/>
                </a:lnTo>
                <a:lnTo>
                  <a:pt x="9844" y="38238"/>
                </a:lnTo>
                <a:lnTo>
                  <a:pt x="10602" y="37670"/>
                </a:lnTo>
                <a:lnTo>
                  <a:pt x="11359" y="37103"/>
                </a:lnTo>
                <a:lnTo>
                  <a:pt x="12305" y="36913"/>
                </a:lnTo>
                <a:lnTo>
                  <a:pt x="13252" y="36724"/>
                </a:lnTo>
                <a:close/>
                <a:moveTo>
                  <a:pt x="18363" y="82344"/>
                </a:moveTo>
                <a:lnTo>
                  <a:pt x="18363" y="88970"/>
                </a:lnTo>
                <a:lnTo>
                  <a:pt x="8330" y="88970"/>
                </a:lnTo>
                <a:lnTo>
                  <a:pt x="8330" y="82344"/>
                </a:lnTo>
                <a:close/>
                <a:moveTo>
                  <a:pt x="27449" y="82344"/>
                </a:moveTo>
                <a:lnTo>
                  <a:pt x="27449" y="88970"/>
                </a:lnTo>
                <a:lnTo>
                  <a:pt x="21202" y="88970"/>
                </a:lnTo>
                <a:lnTo>
                  <a:pt x="21202" y="82344"/>
                </a:lnTo>
                <a:close/>
                <a:moveTo>
                  <a:pt x="18363" y="94081"/>
                </a:moveTo>
                <a:lnTo>
                  <a:pt x="18363" y="100895"/>
                </a:lnTo>
                <a:lnTo>
                  <a:pt x="8330" y="100895"/>
                </a:lnTo>
                <a:lnTo>
                  <a:pt x="8330" y="94081"/>
                </a:lnTo>
                <a:close/>
                <a:moveTo>
                  <a:pt x="27449" y="94081"/>
                </a:moveTo>
                <a:lnTo>
                  <a:pt x="27449" y="100895"/>
                </a:lnTo>
                <a:lnTo>
                  <a:pt x="21202" y="100895"/>
                </a:lnTo>
                <a:lnTo>
                  <a:pt x="21202" y="94081"/>
                </a:lnTo>
                <a:close/>
                <a:moveTo>
                  <a:pt x="27449" y="106006"/>
                </a:moveTo>
                <a:lnTo>
                  <a:pt x="27449" y="123232"/>
                </a:lnTo>
                <a:lnTo>
                  <a:pt x="27260" y="124557"/>
                </a:lnTo>
                <a:lnTo>
                  <a:pt x="27070" y="126071"/>
                </a:lnTo>
                <a:lnTo>
                  <a:pt x="26502" y="127396"/>
                </a:lnTo>
                <a:lnTo>
                  <a:pt x="25745" y="128722"/>
                </a:lnTo>
                <a:lnTo>
                  <a:pt x="24799" y="129668"/>
                </a:lnTo>
                <a:lnTo>
                  <a:pt x="23663" y="130615"/>
                </a:lnTo>
                <a:lnTo>
                  <a:pt x="22527" y="131561"/>
                </a:lnTo>
                <a:lnTo>
                  <a:pt x="21202" y="132129"/>
                </a:lnTo>
                <a:lnTo>
                  <a:pt x="21202" y="106006"/>
                </a:lnTo>
                <a:close/>
                <a:moveTo>
                  <a:pt x="18363" y="106006"/>
                </a:moveTo>
                <a:lnTo>
                  <a:pt x="18363" y="132697"/>
                </a:lnTo>
                <a:lnTo>
                  <a:pt x="17984" y="132697"/>
                </a:lnTo>
                <a:lnTo>
                  <a:pt x="15902" y="132507"/>
                </a:lnTo>
                <a:lnTo>
                  <a:pt x="14198" y="131940"/>
                </a:lnTo>
                <a:lnTo>
                  <a:pt x="12494" y="130993"/>
                </a:lnTo>
                <a:lnTo>
                  <a:pt x="11169" y="129857"/>
                </a:lnTo>
                <a:lnTo>
                  <a:pt x="10034" y="128532"/>
                </a:lnTo>
                <a:lnTo>
                  <a:pt x="9087" y="126829"/>
                </a:lnTo>
                <a:lnTo>
                  <a:pt x="8519" y="125125"/>
                </a:lnTo>
                <a:lnTo>
                  <a:pt x="8330" y="123232"/>
                </a:lnTo>
                <a:lnTo>
                  <a:pt x="8330" y="106006"/>
                </a:lnTo>
                <a:close/>
                <a:moveTo>
                  <a:pt x="15902" y="1"/>
                </a:moveTo>
                <a:lnTo>
                  <a:pt x="17038" y="2083"/>
                </a:lnTo>
                <a:lnTo>
                  <a:pt x="19498" y="7194"/>
                </a:lnTo>
                <a:lnTo>
                  <a:pt x="21013" y="10412"/>
                </a:lnTo>
                <a:lnTo>
                  <a:pt x="22338" y="13819"/>
                </a:lnTo>
                <a:lnTo>
                  <a:pt x="23474" y="17037"/>
                </a:lnTo>
                <a:lnTo>
                  <a:pt x="24231" y="20066"/>
                </a:lnTo>
                <a:lnTo>
                  <a:pt x="24609" y="23095"/>
                </a:lnTo>
                <a:lnTo>
                  <a:pt x="25177" y="27638"/>
                </a:lnTo>
                <a:lnTo>
                  <a:pt x="25934" y="39942"/>
                </a:lnTo>
                <a:lnTo>
                  <a:pt x="27449" y="66633"/>
                </a:lnTo>
                <a:lnTo>
                  <a:pt x="27449" y="77044"/>
                </a:lnTo>
                <a:lnTo>
                  <a:pt x="21202" y="77044"/>
                </a:lnTo>
                <a:lnTo>
                  <a:pt x="21202" y="41646"/>
                </a:lnTo>
                <a:lnTo>
                  <a:pt x="21013" y="40131"/>
                </a:lnTo>
                <a:lnTo>
                  <a:pt x="20634" y="38617"/>
                </a:lnTo>
                <a:lnTo>
                  <a:pt x="19877" y="37292"/>
                </a:lnTo>
                <a:lnTo>
                  <a:pt x="18931" y="36156"/>
                </a:lnTo>
                <a:lnTo>
                  <a:pt x="17795" y="35210"/>
                </a:lnTo>
                <a:lnTo>
                  <a:pt x="16470" y="34452"/>
                </a:lnTo>
                <a:lnTo>
                  <a:pt x="14955" y="34074"/>
                </a:lnTo>
                <a:lnTo>
                  <a:pt x="13252" y="33885"/>
                </a:lnTo>
                <a:lnTo>
                  <a:pt x="11737" y="34074"/>
                </a:lnTo>
                <a:lnTo>
                  <a:pt x="10223" y="34452"/>
                </a:lnTo>
                <a:lnTo>
                  <a:pt x="8898" y="35210"/>
                </a:lnTo>
                <a:lnTo>
                  <a:pt x="7762" y="36156"/>
                </a:lnTo>
                <a:lnTo>
                  <a:pt x="6816" y="37292"/>
                </a:lnTo>
                <a:lnTo>
                  <a:pt x="6058" y="38617"/>
                </a:lnTo>
                <a:lnTo>
                  <a:pt x="5680" y="40131"/>
                </a:lnTo>
                <a:lnTo>
                  <a:pt x="5491" y="41646"/>
                </a:lnTo>
                <a:lnTo>
                  <a:pt x="5491" y="77044"/>
                </a:lnTo>
                <a:lnTo>
                  <a:pt x="2651" y="77044"/>
                </a:lnTo>
                <a:lnTo>
                  <a:pt x="1705" y="77423"/>
                </a:lnTo>
                <a:lnTo>
                  <a:pt x="758" y="77801"/>
                </a:lnTo>
                <a:lnTo>
                  <a:pt x="190" y="78748"/>
                </a:lnTo>
                <a:lnTo>
                  <a:pt x="1" y="79694"/>
                </a:lnTo>
                <a:lnTo>
                  <a:pt x="190" y="80641"/>
                </a:lnTo>
                <a:lnTo>
                  <a:pt x="758" y="81587"/>
                </a:lnTo>
                <a:lnTo>
                  <a:pt x="1705" y="81966"/>
                </a:lnTo>
                <a:lnTo>
                  <a:pt x="2651" y="82344"/>
                </a:lnTo>
                <a:lnTo>
                  <a:pt x="5491" y="82344"/>
                </a:lnTo>
                <a:lnTo>
                  <a:pt x="5491" y="88970"/>
                </a:lnTo>
                <a:lnTo>
                  <a:pt x="2651" y="88970"/>
                </a:lnTo>
                <a:lnTo>
                  <a:pt x="1705" y="89159"/>
                </a:lnTo>
                <a:lnTo>
                  <a:pt x="758" y="89727"/>
                </a:lnTo>
                <a:lnTo>
                  <a:pt x="190" y="90484"/>
                </a:lnTo>
                <a:lnTo>
                  <a:pt x="1" y="91620"/>
                </a:lnTo>
                <a:lnTo>
                  <a:pt x="190" y="92566"/>
                </a:lnTo>
                <a:lnTo>
                  <a:pt x="758" y="93323"/>
                </a:lnTo>
                <a:lnTo>
                  <a:pt x="1705" y="93891"/>
                </a:lnTo>
                <a:lnTo>
                  <a:pt x="2651" y="94081"/>
                </a:lnTo>
                <a:lnTo>
                  <a:pt x="5491" y="94081"/>
                </a:lnTo>
                <a:lnTo>
                  <a:pt x="5491" y="100895"/>
                </a:lnTo>
                <a:lnTo>
                  <a:pt x="2651" y="100895"/>
                </a:lnTo>
                <a:lnTo>
                  <a:pt x="1705" y="101084"/>
                </a:lnTo>
                <a:lnTo>
                  <a:pt x="758" y="101652"/>
                </a:lnTo>
                <a:lnTo>
                  <a:pt x="190" y="102410"/>
                </a:lnTo>
                <a:lnTo>
                  <a:pt x="1" y="103545"/>
                </a:lnTo>
                <a:lnTo>
                  <a:pt x="190" y="104492"/>
                </a:lnTo>
                <a:lnTo>
                  <a:pt x="758" y="105249"/>
                </a:lnTo>
                <a:lnTo>
                  <a:pt x="1705" y="105817"/>
                </a:lnTo>
                <a:lnTo>
                  <a:pt x="2651" y="106006"/>
                </a:lnTo>
                <a:lnTo>
                  <a:pt x="5491" y="106006"/>
                </a:lnTo>
                <a:lnTo>
                  <a:pt x="5491" y="123232"/>
                </a:lnTo>
                <a:lnTo>
                  <a:pt x="5491" y="124368"/>
                </a:lnTo>
                <a:lnTo>
                  <a:pt x="5680" y="125693"/>
                </a:lnTo>
                <a:lnTo>
                  <a:pt x="6058" y="126829"/>
                </a:lnTo>
                <a:lnTo>
                  <a:pt x="6437" y="127964"/>
                </a:lnTo>
                <a:lnTo>
                  <a:pt x="7005" y="129100"/>
                </a:lnTo>
                <a:lnTo>
                  <a:pt x="7573" y="130047"/>
                </a:lnTo>
                <a:lnTo>
                  <a:pt x="8330" y="130993"/>
                </a:lnTo>
                <a:lnTo>
                  <a:pt x="9087" y="131940"/>
                </a:lnTo>
                <a:lnTo>
                  <a:pt x="10034" y="132697"/>
                </a:lnTo>
                <a:lnTo>
                  <a:pt x="10980" y="133454"/>
                </a:lnTo>
                <a:lnTo>
                  <a:pt x="11927" y="134022"/>
                </a:lnTo>
                <a:lnTo>
                  <a:pt x="13062" y="134590"/>
                </a:lnTo>
                <a:lnTo>
                  <a:pt x="14198" y="134968"/>
                </a:lnTo>
                <a:lnTo>
                  <a:pt x="15334" y="135347"/>
                </a:lnTo>
                <a:lnTo>
                  <a:pt x="16659" y="135536"/>
                </a:lnTo>
                <a:lnTo>
                  <a:pt x="18363" y="135536"/>
                </a:lnTo>
                <a:lnTo>
                  <a:pt x="18363" y="141594"/>
                </a:lnTo>
                <a:lnTo>
                  <a:pt x="17227" y="141594"/>
                </a:lnTo>
                <a:lnTo>
                  <a:pt x="16280" y="141783"/>
                </a:lnTo>
                <a:lnTo>
                  <a:pt x="15712" y="142351"/>
                </a:lnTo>
                <a:lnTo>
                  <a:pt x="15145" y="143108"/>
                </a:lnTo>
                <a:lnTo>
                  <a:pt x="14955" y="143865"/>
                </a:lnTo>
                <a:lnTo>
                  <a:pt x="15145" y="144812"/>
                </a:lnTo>
                <a:lnTo>
                  <a:pt x="15712" y="145569"/>
                </a:lnTo>
                <a:lnTo>
                  <a:pt x="16280" y="145947"/>
                </a:lnTo>
                <a:lnTo>
                  <a:pt x="17227" y="146137"/>
                </a:lnTo>
                <a:lnTo>
                  <a:pt x="22338" y="146137"/>
                </a:lnTo>
                <a:lnTo>
                  <a:pt x="23284" y="145947"/>
                </a:lnTo>
                <a:lnTo>
                  <a:pt x="24041" y="145569"/>
                </a:lnTo>
                <a:lnTo>
                  <a:pt x="24609" y="144812"/>
                </a:lnTo>
                <a:lnTo>
                  <a:pt x="24609" y="143865"/>
                </a:lnTo>
                <a:lnTo>
                  <a:pt x="24609" y="143108"/>
                </a:lnTo>
                <a:lnTo>
                  <a:pt x="24041" y="142351"/>
                </a:lnTo>
                <a:lnTo>
                  <a:pt x="23284" y="141783"/>
                </a:lnTo>
                <a:lnTo>
                  <a:pt x="22338" y="141594"/>
                </a:lnTo>
                <a:lnTo>
                  <a:pt x="21202" y="141594"/>
                </a:lnTo>
                <a:lnTo>
                  <a:pt x="21202" y="135158"/>
                </a:lnTo>
                <a:lnTo>
                  <a:pt x="23095" y="134400"/>
                </a:lnTo>
                <a:lnTo>
                  <a:pt x="24799" y="133454"/>
                </a:lnTo>
                <a:lnTo>
                  <a:pt x="26313" y="132129"/>
                </a:lnTo>
                <a:lnTo>
                  <a:pt x="27827" y="130804"/>
                </a:lnTo>
                <a:lnTo>
                  <a:pt x="28774" y="129100"/>
                </a:lnTo>
                <a:lnTo>
                  <a:pt x="29720" y="127207"/>
                </a:lnTo>
                <a:lnTo>
                  <a:pt x="30099" y="125314"/>
                </a:lnTo>
                <a:lnTo>
                  <a:pt x="30288" y="123232"/>
                </a:lnTo>
                <a:lnTo>
                  <a:pt x="30288" y="106006"/>
                </a:lnTo>
                <a:lnTo>
                  <a:pt x="32370" y="106006"/>
                </a:lnTo>
                <a:lnTo>
                  <a:pt x="33128" y="105817"/>
                </a:lnTo>
                <a:lnTo>
                  <a:pt x="33885" y="105438"/>
                </a:lnTo>
                <a:lnTo>
                  <a:pt x="34453" y="104870"/>
                </a:lnTo>
                <a:lnTo>
                  <a:pt x="34831" y="104302"/>
                </a:lnTo>
                <a:lnTo>
                  <a:pt x="37103" y="104302"/>
                </a:lnTo>
                <a:lnTo>
                  <a:pt x="37481" y="105060"/>
                </a:lnTo>
                <a:lnTo>
                  <a:pt x="38049" y="105817"/>
                </a:lnTo>
                <a:lnTo>
                  <a:pt x="38996" y="106385"/>
                </a:lnTo>
                <a:lnTo>
                  <a:pt x="40510" y="106385"/>
                </a:lnTo>
                <a:lnTo>
                  <a:pt x="41078" y="106195"/>
                </a:lnTo>
                <a:lnTo>
                  <a:pt x="42025" y="105628"/>
                </a:lnTo>
                <a:lnTo>
                  <a:pt x="42782" y="104681"/>
                </a:lnTo>
                <a:lnTo>
                  <a:pt x="42971" y="104113"/>
                </a:lnTo>
                <a:lnTo>
                  <a:pt x="42971" y="103545"/>
                </a:lnTo>
                <a:lnTo>
                  <a:pt x="42971" y="102788"/>
                </a:lnTo>
                <a:lnTo>
                  <a:pt x="42782" y="102220"/>
                </a:lnTo>
                <a:lnTo>
                  <a:pt x="42025" y="101274"/>
                </a:lnTo>
                <a:lnTo>
                  <a:pt x="41078" y="100706"/>
                </a:lnTo>
                <a:lnTo>
                  <a:pt x="40510" y="100517"/>
                </a:lnTo>
                <a:lnTo>
                  <a:pt x="39942" y="100517"/>
                </a:lnTo>
                <a:lnTo>
                  <a:pt x="38996" y="100706"/>
                </a:lnTo>
                <a:lnTo>
                  <a:pt x="38049" y="101084"/>
                </a:lnTo>
                <a:lnTo>
                  <a:pt x="37481" y="101842"/>
                </a:lnTo>
                <a:lnTo>
                  <a:pt x="37103" y="102599"/>
                </a:lnTo>
                <a:lnTo>
                  <a:pt x="34831" y="102599"/>
                </a:lnTo>
                <a:lnTo>
                  <a:pt x="34453" y="102031"/>
                </a:lnTo>
                <a:lnTo>
                  <a:pt x="33885" y="101463"/>
                </a:lnTo>
                <a:lnTo>
                  <a:pt x="33128" y="101084"/>
                </a:lnTo>
                <a:lnTo>
                  <a:pt x="32370" y="100895"/>
                </a:lnTo>
                <a:lnTo>
                  <a:pt x="30288" y="100895"/>
                </a:lnTo>
                <a:lnTo>
                  <a:pt x="30288" y="94081"/>
                </a:lnTo>
                <a:lnTo>
                  <a:pt x="33128" y="94081"/>
                </a:lnTo>
                <a:lnTo>
                  <a:pt x="33885" y="93702"/>
                </a:lnTo>
                <a:lnTo>
                  <a:pt x="34453" y="93134"/>
                </a:lnTo>
                <a:lnTo>
                  <a:pt x="34831" y="92377"/>
                </a:lnTo>
                <a:lnTo>
                  <a:pt x="37103" y="92377"/>
                </a:lnTo>
                <a:lnTo>
                  <a:pt x="37481" y="93323"/>
                </a:lnTo>
                <a:lnTo>
                  <a:pt x="38049" y="93891"/>
                </a:lnTo>
                <a:lnTo>
                  <a:pt x="38996" y="94459"/>
                </a:lnTo>
                <a:lnTo>
                  <a:pt x="39942" y="94648"/>
                </a:lnTo>
                <a:lnTo>
                  <a:pt x="40510" y="94459"/>
                </a:lnTo>
                <a:lnTo>
                  <a:pt x="41078" y="94270"/>
                </a:lnTo>
                <a:lnTo>
                  <a:pt x="42025" y="93702"/>
                </a:lnTo>
                <a:lnTo>
                  <a:pt x="42782" y="92755"/>
                </a:lnTo>
                <a:lnTo>
                  <a:pt x="42971" y="92188"/>
                </a:lnTo>
                <a:lnTo>
                  <a:pt x="42971" y="91620"/>
                </a:lnTo>
                <a:lnTo>
                  <a:pt x="42971" y="91052"/>
                </a:lnTo>
                <a:lnTo>
                  <a:pt x="42782" y="90484"/>
                </a:lnTo>
                <a:lnTo>
                  <a:pt x="42025" y="89537"/>
                </a:lnTo>
                <a:lnTo>
                  <a:pt x="41078" y="88780"/>
                </a:lnTo>
                <a:lnTo>
                  <a:pt x="40510" y="88591"/>
                </a:lnTo>
                <a:lnTo>
                  <a:pt x="39942" y="88591"/>
                </a:lnTo>
                <a:lnTo>
                  <a:pt x="38996" y="88780"/>
                </a:lnTo>
                <a:lnTo>
                  <a:pt x="38049" y="89159"/>
                </a:lnTo>
                <a:lnTo>
                  <a:pt x="37481" y="89916"/>
                </a:lnTo>
                <a:lnTo>
                  <a:pt x="37103" y="90673"/>
                </a:lnTo>
                <a:lnTo>
                  <a:pt x="34831" y="90673"/>
                </a:lnTo>
                <a:lnTo>
                  <a:pt x="34453" y="90105"/>
                </a:lnTo>
                <a:lnTo>
                  <a:pt x="33885" y="89537"/>
                </a:lnTo>
                <a:lnTo>
                  <a:pt x="33128" y="89159"/>
                </a:lnTo>
                <a:lnTo>
                  <a:pt x="32370" y="88970"/>
                </a:lnTo>
                <a:lnTo>
                  <a:pt x="30288" y="88970"/>
                </a:lnTo>
                <a:lnTo>
                  <a:pt x="30288" y="82344"/>
                </a:lnTo>
                <a:lnTo>
                  <a:pt x="32370" y="82344"/>
                </a:lnTo>
                <a:lnTo>
                  <a:pt x="33128" y="82155"/>
                </a:lnTo>
                <a:lnTo>
                  <a:pt x="33885" y="81776"/>
                </a:lnTo>
                <a:lnTo>
                  <a:pt x="34453" y="81208"/>
                </a:lnTo>
                <a:lnTo>
                  <a:pt x="34831" y="80451"/>
                </a:lnTo>
                <a:lnTo>
                  <a:pt x="37103" y="80451"/>
                </a:lnTo>
                <a:lnTo>
                  <a:pt x="37481" y="81398"/>
                </a:lnTo>
                <a:lnTo>
                  <a:pt x="38049" y="82155"/>
                </a:lnTo>
                <a:lnTo>
                  <a:pt x="38996" y="82533"/>
                </a:lnTo>
                <a:lnTo>
                  <a:pt x="39942" y="82723"/>
                </a:lnTo>
                <a:lnTo>
                  <a:pt x="40510" y="82723"/>
                </a:lnTo>
                <a:lnTo>
                  <a:pt x="41078" y="82533"/>
                </a:lnTo>
                <a:lnTo>
                  <a:pt x="42025" y="81776"/>
                </a:lnTo>
                <a:lnTo>
                  <a:pt x="42782" y="80830"/>
                </a:lnTo>
                <a:lnTo>
                  <a:pt x="42971" y="80262"/>
                </a:lnTo>
                <a:lnTo>
                  <a:pt x="42971" y="79694"/>
                </a:lnTo>
                <a:lnTo>
                  <a:pt x="42971" y="79126"/>
                </a:lnTo>
                <a:lnTo>
                  <a:pt x="42782" y="78558"/>
                </a:lnTo>
                <a:lnTo>
                  <a:pt x="42025" y="77612"/>
                </a:lnTo>
                <a:lnTo>
                  <a:pt x="41078" y="76855"/>
                </a:lnTo>
                <a:lnTo>
                  <a:pt x="40510" y="76665"/>
                </a:lnTo>
                <a:lnTo>
                  <a:pt x="39942" y="76665"/>
                </a:lnTo>
                <a:lnTo>
                  <a:pt x="38996" y="76855"/>
                </a:lnTo>
                <a:lnTo>
                  <a:pt x="38049" y="77233"/>
                </a:lnTo>
                <a:lnTo>
                  <a:pt x="37481" y="77990"/>
                </a:lnTo>
                <a:lnTo>
                  <a:pt x="37103" y="78937"/>
                </a:lnTo>
                <a:lnTo>
                  <a:pt x="34831" y="78937"/>
                </a:lnTo>
                <a:lnTo>
                  <a:pt x="34453" y="78180"/>
                </a:lnTo>
                <a:lnTo>
                  <a:pt x="33885" y="77612"/>
                </a:lnTo>
                <a:lnTo>
                  <a:pt x="33128" y="77233"/>
                </a:lnTo>
                <a:lnTo>
                  <a:pt x="32370" y="77044"/>
                </a:lnTo>
                <a:lnTo>
                  <a:pt x="30288" y="77044"/>
                </a:lnTo>
                <a:lnTo>
                  <a:pt x="30288" y="66633"/>
                </a:lnTo>
                <a:lnTo>
                  <a:pt x="31803" y="39942"/>
                </a:lnTo>
                <a:lnTo>
                  <a:pt x="32749" y="27638"/>
                </a:lnTo>
                <a:lnTo>
                  <a:pt x="33128" y="23095"/>
                </a:lnTo>
                <a:lnTo>
                  <a:pt x="33506" y="20066"/>
                </a:lnTo>
                <a:lnTo>
                  <a:pt x="34263" y="17037"/>
                </a:lnTo>
                <a:lnTo>
                  <a:pt x="35399" y="13819"/>
                </a:lnTo>
                <a:lnTo>
                  <a:pt x="36724" y="10412"/>
                </a:lnTo>
                <a:lnTo>
                  <a:pt x="38239" y="7194"/>
                </a:lnTo>
                <a:lnTo>
                  <a:pt x="40889" y="2083"/>
                </a:lnTo>
                <a:lnTo>
                  <a:pt x="4202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4"/>
          <p:cNvSpPr/>
          <p:nvPr/>
        </p:nvSpPr>
        <p:spPr>
          <a:xfrm rot="3579903" flipH="1">
            <a:off x="1202971" y="2311168"/>
            <a:ext cx="390650" cy="1892453"/>
          </a:xfrm>
          <a:custGeom>
            <a:avLst/>
            <a:gdLst/>
            <a:ahLst/>
            <a:cxnLst/>
            <a:rect l="l" t="t" r="r" b="b"/>
            <a:pathLst>
              <a:path w="42971" h="146137" extrusionOk="0">
                <a:moveTo>
                  <a:pt x="13252" y="36724"/>
                </a:moveTo>
                <a:lnTo>
                  <a:pt x="14387" y="36913"/>
                </a:lnTo>
                <a:lnTo>
                  <a:pt x="15334" y="37103"/>
                </a:lnTo>
                <a:lnTo>
                  <a:pt x="16091" y="37670"/>
                </a:lnTo>
                <a:lnTo>
                  <a:pt x="16848" y="38238"/>
                </a:lnTo>
                <a:lnTo>
                  <a:pt x="17416" y="38996"/>
                </a:lnTo>
                <a:lnTo>
                  <a:pt x="17984" y="39753"/>
                </a:lnTo>
                <a:lnTo>
                  <a:pt x="18173" y="40699"/>
                </a:lnTo>
                <a:lnTo>
                  <a:pt x="18363" y="41646"/>
                </a:lnTo>
                <a:lnTo>
                  <a:pt x="18363" y="77044"/>
                </a:lnTo>
                <a:lnTo>
                  <a:pt x="8330" y="77044"/>
                </a:lnTo>
                <a:lnTo>
                  <a:pt x="8330" y="41646"/>
                </a:lnTo>
                <a:lnTo>
                  <a:pt x="8519" y="40699"/>
                </a:lnTo>
                <a:lnTo>
                  <a:pt x="8709" y="39753"/>
                </a:lnTo>
                <a:lnTo>
                  <a:pt x="9276" y="38996"/>
                </a:lnTo>
                <a:lnTo>
                  <a:pt x="9844" y="38238"/>
                </a:lnTo>
                <a:lnTo>
                  <a:pt x="10602" y="37670"/>
                </a:lnTo>
                <a:lnTo>
                  <a:pt x="11359" y="37103"/>
                </a:lnTo>
                <a:lnTo>
                  <a:pt x="12305" y="36913"/>
                </a:lnTo>
                <a:lnTo>
                  <a:pt x="13252" y="36724"/>
                </a:lnTo>
                <a:close/>
                <a:moveTo>
                  <a:pt x="18363" y="82344"/>
                </a:moveTo>
                <a:lnTo>
                  <a:pt x="18363" y="88970"/>
                </a:lnTo>
                <a:lnTo>
                  <a:pt x="8330" y="88970"/>
                </a:lnTo>
                <a:lnTo>
                  <a:pt x="8330" y="82344"/>
                </a:lnTo>
                <a:close/>
                <a:moveTo>
                  <a:pt x="27449" y="82344"/>
                </a:moveTo>
                <a:lnTo>
                  <a:pt x="27449" y="88970"/>
                </a:lnTo>
                <a:lnTo>
                  <a:pt x="21202" y="88970"/>
                </a:lnTo>
                <a:lnTo>
                  <a:pt x="21202" y="82344"/>
                </a:lnTo>
                <a:close/>
                <a:moveTo>
                  <a:pt x="18363" y="94081"/>
                </a:moveTo>
                <a:lnTo>
                  <a:pt x="18363" y="100895"/>
                </a:lnTo>
                <a:lnTo>
                  <a:pt x="8330" y="100895"/>
                </a:lnTo>
                <a:lnTo>
                  <a:pt x="8330" y="94081"/>
                </a:lnTo>
                <a:close/>
                <a:moveTo>
                  <a:pt x="27449" y="94081"/>
                </a:moveTo>
                <a:lnTo>
                  <a:pt x="27449" y="100895"/>
                </a:lnTo>
                <a:lnTo>
                  <a:pt x="21202" y="100895"/>
                </a:lnTo>
                <a:lnTo>
                  <a:pt x="21202" y="94081"/>
                </a:lnTo>
                <a:close/>
                <a:moveTo>
                  <a:pt x="27449" y="106006"/>
                </a:moveTo>
                <a:lnTo>
                  <a:pt x="27449" y="123232"/>
                </a:lnTo>
                <a:lnTo>
                  <a:pt x="27260" y="124557"/>
                </a:lnTo>
                <a:lnTo>
                  <a:pt x="27070" y="126071"/>
                </a:lnTo>
                <a:lnTo>
                  <a:pt x="26502" y="127396"/>
                </a:lnTo>
                <a:lnTo>
                  <a:pt x="25745" y="128722"/>
                </a:lnTo>
                <a:lnTo>
                  <a:pt x="24799" y="129668"/>
                </a:lnTo>
                <a:lnTo>
                  <a:pt x="23663" y="130615"/>
                </a:lnTo>
                <a:lnTo>
                  <a:pt x="22527" y="131561"/>
                </a:lnTo>
                <a:lnTo>
                  <a:pt x="21202" y="132129"/>
                </a:lnTo>
                <a:lnTo>
                  <a:pt x="21202" y="106006"/>
                </a:lnTo>
                <a:close/>
                <a:moveTo>
                  <a:pt x="18363" y="106006"/>
                </a:moveTo>
                <a:lnTo>
                  <a:pt x="18363" y="132697"/>
                </a:lnTo>
                <a:lnTo>
                  <a:pt x="17984" y="132697"/>
                </a:lnTo>
                <a:lnTo>
                  <a:pt x="15902" y="132507"/>
                </a:lnTo>
                <a:lnTo>
                  <a:pt x="14198" y="131940"/>
                </a:lnTo>
                <a:lnTo>
                  <a:pt x="12494" y="130993"/>
                </a:lnTo>
                <a:lnTo>
                  <a:pt x="11169" y="129857"/>
                </a:lnTo>
                <a:lnTo>
                  <a:pt x="10034" y="128532"/>
                </a:lnTo>
                <a:lnTo>
                  <a:pt x="9087" y="126829"/>
                </a:lnTo>
                <a:lnTo>
                  <a:pt x="8519" y="125125"/>
                </a:lnTo>
                <a:lnTo>
                  <a:pt x="8330" y="123232"/>
                </a:lnTo>
                <a:lnTo>
                  <a:pt x="8330" y="106006"/>
                </a:lnTo>
                <a:close/>
                <a:moveTo>
                  <a:pt x="15902" y="1"/>
                </a:moveTo>
                <a:lnTo>
                  <a:pt x="17038" y="2083"/>
                </a:lnTo>
                <a:lnTo>
                  <a:pt x="19498" y="7194"/>
                </a:lnTo>
                <a:lnTo>
                  <a:pt x="21013" y="10412"/>
                </a:lnTo>
                <a:lnTo>
                  <a:pt x="22338" y="13819"/>
                </a:lnTo>
                <a:lnTo>
                  <a:pt x="23474" y="17037"/>
                </a:lnTo>
                <a:lnTo>
                  <a:pt x="24231" y="20066"/>
                </a:lnTo>
                <a:lnTo>
                  <a:pt x="24609" y="23095"/>
                </a:lnTo>
                <a:lnTo>
                  <a:pt x="25177" y="27638"/>
                </a:lnTo>
                <a:lnTo>
                  <a:pt x="25934" y="39942"/>
                </a:lnTo>
                <a:lnTo>
                  <a:pt x="27449" y="66633"/>
                </a:lnTo>
                <a:lnTo>
                  <a:pt x="27449" y="77044"/>
                </a:lnTo>
                <a:lnTo>
                  <a:pt x="21202" y="77044"/>
                </a:lnTo>
                <a:lnTo>
                  <a:pt x="21202" y="41646"/>
                </a:lnTo>
                <a:lnTo>
                  <a:pt x="21013" y="40131"/>
                </a:lnTo>
                <a:lnTo>
                  <a:pt x="20634" y="38617"/>
                </a:lnTo>
                <a:lnTo>
                  <a:pt x="19877" y="37292"/>
                </a:lnTo>
                <a:lnTo>
                  <a:pt x="18931" y="36156"/>
                </a:lnTo>
                <a:lnTo>
                  <a:pt x="17795" y="35210"/>
                </a:lnTo>
                <a:lnTo>
                  <a:pt x="16470" y="34452"/>
                </a:lnTo>
                <a:lnTo>
                  <a:pt x="14955" y="34074"/>
                </a:lnTo>
                <a:lnTo>
                  <a:pt x="13252" y="33885"/>
                </a:lnTo>
                <a:lnTo>
                  <a:pt x="11737" y="34074"/>
                </a:lnTo>
                <a:lnTo>
                  <a:pt x="10223" y="34452"/>
                </a:lnTo>
                <a:lnTo>
                  <a:pt x="8898" y="35210"/>
                </a:lnTo>
                <a:lnTo>
                  <a:pt x="7762" y="36156"/>
                </a:lnTo>
                <a:lnTo>
                  <a:pt x="6816" y="37292"/>
                </a:lnTo>
                <a:lnTo>
                  <a:pt x="6058" y="38617"/>
                </a:lnTo>
                <a:lnTo>
                  <a:pt x="5680" y="40131"/>
                </a:lnTo>
                <a:lnTo>
                  <a:pt x="5491" y="41646"/>
                </a:lnTo>
                <a:lnTo>
                  <a:pt x="5491" y="77044"/>
                </a:lnTo>
                <a:lnTo>
                  <a:pt x="2651" y="77044"/>
                </a:lnTo>
                <a:lnTo>
                  <a:pt x="1705" y="77423"/>
                </a:lnTo>
                <a:lnTo>
                  <a:pt x="758" y="77801"/>
                </a:lnTo>
                <a:lnTo>
                  <a:pt x="190" y="78748"/>
                </a:lnTo>
                <a:lnTo>
                  <a:pt x="1" y="79694"/>
                </a:lnTo>
                <a:lnTo>
                  <a:pt x="190" y="80641"/>
                </a:lnTo>
                <a:lnTo>
                  <a:pt x="758" y="81587"/>
                </a:lnTo>
                <a:lnTo>
                  <a:pt x="1705" y="81966"/>
                </a:lnTo>
                <a:lnTo>
                  <a:pt x="2651" y="82344"/>
                </a:lnTo>
                <a:lnTo>
                  <a:pt x="5491" y="82344"/>
                </a:lnTo>
                <a:lnTo>
                  <a:pt x="5491" y="88970"/>
                </a:lnTo>
                <a:lnTo>
                  <a:pt x="2651" y="88970"/>
                </a:lnTo>
                <a:lnTo>
                  <a:pt x="1705" y="89159"/>
                </a:lnTo>
                <a:lnTo>
                  <a:pt x="758" y="89727"/>
                </a:lnTo>
                <a:lnTo>
                  <a:pt x="190" y="90484"/>
                </a:lnTo>
                <a:lnTo>
                  <a:pt x="1" y="91620"/>
                </a:lnTo>
                <a:lnTo>
                  <a:pt x="190" y="92566"/>
                </a:lnTo>
                <a:lnTo>
                  <a:pt x="758" y="93323"/>
                </a:lnTo>
                <a:lnTo>
                  <a:pt x="1705" y="93891"/>
                </a:lnTo>
                <a:lnTo>
                  <a:pt x="2651" y="94081"/>
                </a:lnTo>
                <a:lnTo>
                  <a:pt x="5491" y="94081"/>
                </a:lnTo>
                <a:lnTo>
                  <a:pt x="5491" y="100895"/>
                </a:lnTo>
                <a:lnTo>
                  <a:pt x="2651" y="100895"/>
                </a:lnTo>
                <a:lnTo>
                  <a:pt x="1705" y="101084"/>
                </a:lnTo>
                <a:lnTo>
                  <a:pt x="758" y="101652"/>
                </a:lnTo>
                <a:lnTo>
                  <a:pt x="190" y="102410"/>
                </a:lnTo>
                <a:lnTo>
                  <a:pt x="1" y="103545"/>
                </a:lnTo>
                <a:lnTo>
                  <a:pt x="190" y="104492"/>
                </a:lnTo>
                <a:lnTo>
                  <a:pt x="758" y="105249"/>
                </a:lnTo>
                <a:lnTo>
                  <a:pt x="1705" y="105817"/>
                </a:lnTo>
                <a:lnTo>
                  <a:pt x="2651" y="106006"/>
                </a:lnTo>
                <a:lnTo>
                  <a:pt x="5491" y="106006"/>
                </a:lnTo>
                <a:lnTo>
                  <a:pt x="5491" y="123232"/>
                </a:lnTo>
                <a:lnTo>
                  <a:pt x="5491" y="124368"/>
                </a:lnTo>
                <a:lnTo>
                  <a:pt x="5680" y="125693"/>
                </a:lnTo>
                <a:lnTo>
                  <a:pt x="6058" y="126829"/>
                </a:lnTo>
                <a:lnTo>
                  <a:pt x="6437" y="127964"/>
                </a:lnTo>
                <a:lnTo>
                  <a:pt x="7005" y="129100"/>
                </a:lnTo>
                <a:lnTo>
                  <a:pt x="7573" y="130047"/>
                </a:lnTo>
                <a:lnTo>
                  <a:pt x="8330" y="130993"/>
                </a:lnTo>
                <a:lnTo>
                  <a:pt x="9087" y="131940"/>
                </a:lnTo>
                <a:lnTo>
                  <a:pt x="10034" y="132697"/>
                </a:lnTo>
                <a:lnTo>
                  <a:pt x="10980" y="133454"/>
                </a:lnTo>
                <a:lnTo>
                  <a:pt x="11927" y="134022"/>
                </a:lnTo>
                <a:lnTo>
                  <a:pt x="13062" y="134590"/>
                </a:lnTo>
                <a:lnTo>
                  <a:pt x="14198" y="134968"/>
                </a:lnTo>
                <a:lnTo>
                  <a:pt x="15334" y="135347"/>
                </a:lnTo>
                <a:lnTo>
                  <a:pt x="16659" y="135536"/>
                </a:lnTo>
                <a:lnTo>
                  <a:pt x="18363" y="135536"/>
                </a:lnTo>
                <a:lnTo>
                  <a:pt x="18363" y="141594"/>
                </a:lnTo>
                <a:lnTo>
                  <a:pt x="17227" y="141594"/>
                </a:lnTo>
                <a:lnTo>
                  <a:pt x="16280" y="141783"/>
                </a:lnTo>
                <a:lnTo>
                  <a:pt x="15712" y="142351"/>
                </a:lnTo>
                <a:lnTo>
                  <a:pt x="15145" y="143108"/>
                </a:lnTo>
                <a:lnTo>
                  <a:pt x="14955" y="143865"/>
                </a:lnTo>
                <a:lnTo>
                  <a:pt x="15145" y="144812"/>
                </a:lnTo>
                <a:lnTo>
                  <a:pt x="15712" y="145569"/>
                </a:lnTo>
                <a:lnTo>
                  <a:pt x="16280" y="145947"/>
                </a:lnTo>
                <a:lnTo>
                  <a:pt x="17227" y="146137"/>
                </a:lnTo>
                <a:lnTo>
                  <a:pt x="22338" y="146137"/>
                </a:lnTo>
                <a:lnTo>
                  <a:pt x="23284" y="145947"/>
                </a:lnTo>
                <a:lnTo>
                  <a:pt x="24041" y="145569"/>
                </a:lnTo>
                <a:lnTo>
                  <a:pt x="24609" y="144812"/>
                </a:lnTo>
                <a:lnTo>
                  <a:pt x="24609" y="143865"/>
                </a:lnTo>
                <a:lnTo>
                  <a:pt x="24609" y="143108"/>
                </a:lnTo>
                <a:lnTo>
                  <a:pt x="24041" y="142351"/>
                </a:lnTo>
                <a:lnTo>
                  <a:pt x="23284" y="141783"/>
                </a:lnTo>
                <a:lnTo>
                  <a:pt x="22338" y="141594"/>
                </a:lnTo>
                <a:lnTo>
                  <a:pt x="21202" y="141594"/>
                </a:lnTo>
                <a:lnTo>
                  <a:pt x="21202" y="135158"/>
                </a:lnTo>
                <a:lnTo>
                  <a:pt x="23095" y="134400"/>
                </a:lnTo>
                <a:lnTo>
                  <a:pt x="24799" y="133454"/>
                </a:lnTo>
                <a:lnTo>
                  <a:pt x="26313" y="132129"/>
                </a:lnTo>
                <a:lnTo>
                  <a:pt x="27827" y="130804"/>
                </a:lnTo>
                <a:lnTo>
                  <a:pt x="28774" y="129100"/>
                </a:lnTo>
                <a:lnTo>
                  <a:pt x="29720" y="127207"/>
                </a:lnTo>
                <a:lnTo>
                  <a:pt x="30099" y="125314"/>
                </a:lnTo>
                <a:lnTo>
                  <a:pt x="30288" y="123232"/>
                </a:lnTo>
                <a:lnTo>
                  <a:pt x="30288" y="106006"/>
                </a:lnTo>
                <a:lnTo>
                  <a:pt x="32370" y="106006"/>
                </a:lnTo>
                <a:lnTo>
                  <a:pt x="33128" y="105817"/>
                </a:lnTo>
                <a:lnTo>
                  <a:pt x="33885" y="105438"/>
                </a:lnTo>
                <a:lnTo>
                  <a:pt x="34453" y="104870"/>
                </a:lnTo>
                <a:lnTo>
                  <a:pt x="34831" y="104302"/>
                </a:lnTo>
                <a:lnTo>
                  <a:pt x="37103" y="104302"/>
                </a:lnTo>
                <a:lnTo>
                  <a:pt x="37481" y="105060"/>
                </a:lnTo>
                <a:lnTo>
                  <a:pt x="38049" y="105817"/>
                </a:lnTo>
                <a:lnTo>
                  <a:pt x="38996" y="106385"/>
                </a:lnTo>
                <a:lnTo>
                  <a:pt x="40510" y="106385"/>
                </a:lnTo>
                <a:lnTo>
                  <a:pt x="41078" y="106195"/>
                </a:lnTo>
                <a:lnTo>
                  <a:pt x="42025" y="105628"/>
                </a:lnTo>
                <a:lnTo>
                  <a:pt x="42782" y="104681"/>
                </a:lnTo>
                <a:lnTo>
                  <a:pt x="42971" y="104113"/>
                </a:lnTo>
                <a:lnTo>
                  <a:pt x="42971" y="103545"/>
                </a:lnTo>
                <a:lnTo>
                  <a:pt x="42971" y="102788"/>
                </a:lnTo>
                <a:lnTo>
                  <a:pt x="42782" y="102220"/>
                </a:lnTo>
                <a:lnTo>
                  <a:pt x="42025" y="101274"/>
                </a:lnTo>
                <a:lnTo>
                  <a:pt x="41078" y="100706"/>
                </a:lnTo>
                <a:lnTo>
                  <a:pt x="40510" y="100517"/>
                </a:lnTo>
                <a:lnTo>
                  <a:pt x="39942" y="100517"/>
                </a:lnTo>
                <a:lnTo>
                  <a:pt x="38996" y="100706"/>
                </a:lnTo>
                <a:lnTo>
                  <a:pt x="38049" y="101084"/>
                </a:lnTo>
                <a:lnTo>
                  <a:pt x="37481" y="101842"/>
                </a:lnTo>
                <a:lnTo>
                  <a:pt x="37103" y="102599"/>
                </a:lnTo>
                <a:lnTo>
                  <a:pt x="34831" y="102599"/>
                </a:lnTo>
                <a:lnTo>
                  <a:pt x="34453" y="102031"/>
                </a:lnTo>
                <a:lnTo>
                  <a:pt x="33885" y="101463"/>
                </a:lnTo>
                <a:lnTo>
                  <a:pt x="33128" y="101084"/>
                </a:lnTo>
                <a:lnTo>
                  <a:pt x="32370" y="100895"/>
                </a:lnTo>
                <a:lnTo>
                  <a:pt x="30288" y="100895"/>
                </a:lnTo>
                <a:lnTo>
                  <a:pt x="30288" y="94081"/>
                </a:lnTo>
                <a:lnTo>
                  <a:pt x="33128" y="94081"/>
                </a:lnTo>
                <a:lnTo>
                  <a:pt x="33885" y="93702"/>
                </a:lnTo>
                <a:lnTo>
                  <a:pt x="34453" y="93134"/>
                </a:lnTo>
                <a:lnTo>
                  <a:pt x="34831" y="92377"/>
                </a:lnTo>
                <a:lnTo>
                  <a:pt x="37103" y="92377"/>
                </a:lnTo>
                <a:lnTo>
                  <a:pt x="37481" y="93323"/>
                </a:lnTo>
                <a:lnTo>
                  <a:pt x="38049" y="93891"/>
                </a:lnTo>
                <a:lnTo>
                  <a:pt x="38996" y="94459"/>
                </a:lnTo>
                <a:lnTo>
                  <a:pt x="39942" y="94648"/>
                </a:lnTo>
                <a:lnTo>
                  <a:pt x="40510" y="94459"/>
                </a:lnTo>
                <a:lnTo>
                  <a:pt x="41078" y="94270"/>
                </a:lnTo>
                <a:lnTo>
                  <a:pt x="42025" y="93702"/>
                </a:lnTo>
                <a:lnTo>
                  <a:pt x="42782" y="92755"/>
                </a:lnTo>
                <a:lnTo>
                  <a:pt x="42971" y="92188"/>
                </a:lnTo>
                <a:lnTo>
                  <a:pt x="42971" y="91620"/>
                </a:lnTo>
                <a:lnTo>
                  <a:pt x="42971" y="91052"/>
                </a:lnTo>
                <a:lnTo>
                  <a:pt x="42782" y="90484"/>
                </a:lnTo>
                <a:lnTo>
                  <a:pt x="42025" y="89537"/>
                </a:lnTo>
                <a:lnTo>
                  <a:pt x="41078" y="88780"/>
                </a:lnTo>
                <a:lnTo>
                  <a:pt x="40510" y="88591"/>
                </a:lnTo>
                <a:lnTo>
                  <a:pt x="39942" y="88591"/>
                </a:lnTo>
                <a:lnTo>
                  <a:pt x="38996" y="88780"/>
                </a:lnTo>
                <a:lnTo>
                  <a:pt x="38049" y="89159"/>
                </a:lnTo>
                <a:lnTo>
                  <a:pt x="37481" y="89916"/>
                </a:lnTo>
                <a:lnTo>
                  <a:pt x="37103" y="90673"/>
                </a:lnTo>
                <a:lnTo>
                  <a:pt x="34831" y="90673"/>
                </a:lnTo>
                <a:lnTo>
                  <a:pt x="34453" y="90105"/>
                </a:lnTo>
                <a:lnTo>
                  <a:pt x="33885" y="89537"/>
                </a:lnTo>
                <a:lnTo>
                  <a:pt x="33128" y="89159"/>
                </a:lnTo>
                <a:lnTo>
                  <a:pt x="32370" y="88970"/>
                </a:lnTo>
                <a:lnTo>
                  <a:pt x="30288" y="88970"/>
                </a:lnTo>
                <a:lnTo>
                  <a:pt x="30288" y="82344"/>
                </a:lnTo>
                <a:lnTo>
                  <a:pt x="32370" y="82344"/>
                </a:lnTo>
                <a:lnTo>
                  <a:pt x="33128" y="82155"/>
                </a:lnTo>
                <a:lnTo>
                  <a:pt x="33885" y="81776"/>
                </a:lnTo>
                <a:lnTo>
                  <a:pt x="34453" y="81208"/>
                </a:lnTo>
                <a:lnTo>
                  <a:pt x="34831" y="80451"/>
                </a:lnTo>
                <a:lnTo>
                  <a:pt x="37103" y="80451"/>
                </a:lnTo>
                <a:lnTo>
                  <a:pt x="37481" y="81398"/>
                </a:lnTo>
                <a:lnTo>
                  <a:pt x="38049" y="82155"/>
                </a:lnTo>
                <a:lnTo>
                  <a:pt x="38996" y="82533"/>
                </a:lnTo>
                <a:lnTo>
                  <a:pt x="39942" y="82723"/>
                </a:lnTo>
                <a:lnTo>
                  <a:pt x="40510" y="82723"/>
                </a:lnTo>
                <a:lnTo>
                  <a:pt x="41078" y="82533"/>
                </a:lnTo>
                <a:lnTo>
                  <a:pt x="42025" y="81776"/>
                </a:lnTo>
                <a:lnTo>
                  <a:pt x="42782" y="80830"/>
                </a:lnTo>
                <a:lnTo>
                  <a:pt x="42971" y="80262"/>
                </a:lnTo>
                <a:lnTo>
                  <a:pt x="42971" y="79694"/>
                </a:lnTo>
                <a:lnTo>
                  <a:pt x="42971" y="79126"/>
                </a:lnTo>
                <a:lnTo>
                  <a:pt x="42782" y="78558"/>
                </a:lnTo>
                <a:lnTo>
                  <a:pt x="42025" y="77612"/>
                </a:lnTo>
                <a:lnTo>
                  <a:pt x="41078" y="76855"/>
                </a:lnTo>
                <a:lnTo>
                  <a:pt x="40510" y="76665"/>
                </a:lnTo>
                <a:lnTo>
                  <a:pt x="39942" y="76665"/>
                </a:lnTo>
                <a:lnTo>
                  <a:pt x="38996" y="76855"/>
                </a:lnTo>
                <a:lnTo>
                  <a:pt x="38049" y="77233"/>
                </a:lnTo>
                <a:lnTo>
                  <a:pt x="37481" y="77990"/>
                </a:lnTo>
                <a:lnTo>
                  <a:pt x="37103" y="78937"/>
                </a:lnTo>
                <a:lnTo>
                  <a:pt x="34831" y="78937"/>
                </a:lnTo>
                <a:lnTo>
                  <a:pt x="34453" y="78180"/>
                </a:lnTo>
                <a:lnTo>
                  <a:pt x="33885" y="77612"/>
                </a:lnTo>
                <a:lnTo>
                  <a:pt x="33128" y="77233"/>
                </a:lnTo>
                <a:lnTo>
                  <a:pt x="32370" y="77044"/>
                </a:lnTo>
                <a:lnTo>
                  <a:pt x="30288" y="77044"/>
                </a:lnTo>
                <a:lnTo>
                  <a:pt x="30288" y="66633"/>
                </a:lnTo>
                <a:lnTo>
                  <a:pt x="31803" y="39942"/>
                </a:lnTo>
                <a:lnTo>
                  <a:pt x="32749" y="27638"/>
                </a:lnTo>
                <a:lnTo>
                  <a:pt x="33128" y="23095"/>
                </a:lnTo>
                <a:lnTo>
                  <a:pt x="33506" y="20066"/>
                </a:lnTo>
                <a:lnTo>
                  <a:pt x="34263" y="17037"/>
                </a:lnTo>
                <a:lnTo>
                  <a:pt x="35399" y="13819"/>
                </a:lnTo>
                <a:lnTo>
                  <a:pt x="36724" y="10412"/>
                </a:lnTo>
                <a:lnTo>
                  <a:pt x="38239" y="7194"/>
                </a:lnTo>
                <a:lnTo>
                  <a:pt x="40889" y="2083"/>
                </a:lnTo>
                <a:lnTo>
                  <a:pt x="4202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4"/>
          <p:cNvSpPr/>
          <p:nvPr/>
        </p:nvSpPr>
        <p:spPr>
          <a:xfrm rot="3579903" flipH="1">
            <a:off x="848956" y="1791143"/>
            <a:ext cx="390650" cy="1892453"/>
          </a:xfrm>
          <a:custGeom>
            <a:avLst/>
            <a:gdLst/>
            <a:ahLst/>
            <a:cxnLst/>
            <a:rect l="l" t="t" r="r" b="b"/>
            <a:pathLst>
              <a:path w="42971" h="146137" extrusionOk="0">
                <a:moveTo>
                  <a:pt x="13252" y="36724"/>
                </a:moveTo>
                <a:lnTo>
                  <a:pt x="14387" y="36913"/>
                </a:lnTo>
                <a:lnTo>
                  <a:pt x="15334" y="37103"/>
                </a:lnTo>
                <a:lnTo>
                  <a:pt x="16091" y="37670"/>
                </a:lnTo>
                <a:lnTo>
                  <a:pt x="16848" y="38238"/>
                </a:lnTo>
                <a:lnTo>
                  <a:pt x="17416" y="38996"/>
                </a:lnTo>
                <a:lnTo>
                  <a:pt x="17984" y="39753"/>
                </a:lnTo>
                <a:lnTo>
                  <a:pt x="18173" y="40699"/>
                </a:lnTo>
                <a:lnTo>
                  <a:pt x="18363" y="41646"/>
                </a:lnTo>
                <a:lnTo>
                  <a:pt x="18363" y="77044"/>
                </a:lnTo>
                <a:lnTo>
                  <a:pt x="8330" y="77044"/>
                </a:lnTo>
                <a:lnTo>
                  <a:pt x="8330" y="41646"/>
                </a:lnTo>
                <a:lnTo>
                  <a:pt x="8519" y="40699"/>
                </a:lnTo>
                <a:lnTo>
                  <a:pt x="8709" y="39753"/>
                </a:lnTo>
                <a:lnTo>
                  <a:pt x="9276" y="38996"/>
                </a:lnTo>
                <a:lnTo>
                  <a:pt x="9844" y="38238"/>
                </a:lnTo>
                <a:lnTo>
                  <a:pt x="10602" y="37670"/>
                </a:lnTo>
                <a:lnTo>
                  <a:pt x="11359" y="37103"/>
                </a:lnTo>
                <a:lnTo>
                  <a:pt x="12305" y="36913"/>
                </a:lnTo>
                <a:lnTo>
                  <a:pt x="13252" y="36724"/>
                </a:lnTo>
                <a:close/>
                <a:moveTo>
                  <a:pt x="18363" y="82344"/>
                </a:moveTo>
                <a:lnTo>
                  <a:pt x="18363" y="88970"/>
                </a:lnTo>
                <a:lnTo>
                  <a:pt x="8330" y="88970"/>
                </a:lnTo>
                <a:lnTo>
                  <a:pt x="8330" y="82344"/>
                </a:lnTo>
                <a:close/>
                <a:moveTo>
                  <a:pt x="27449" y="82344"/>
                </a:moveTo>
                <a:lnTo>
                  <a:pt x="27449" y="88970"/>
                </a:lnTo>
                <a:lnTo>
                  <a:pt x="21202" y="88970"/>
                </a:lnTo>
                <a:lnTo>
                  <a:pt x="21202" y="82344"/>
                </a:lnTo>
                <a:close/>
                <a:moveTo>
                  <a:pt x="18363" y="94081"/>
                </a:moveTo>
                <a:lnTo>
                  <a:pt x="18363" y="100895"/>
                </a:lnTo>
                <a:lnTo>
                  <a:pt x="8330" y="100895"/>
                </a:lnTo>
                <a:lnTo>
                  <a:pt x="8330" y="94081"/>
                </a:lnTo>
                <a:close/>
                <a:moveTo>
                  <a:pt x="27449" y="94081"/>
                </a:moveTo>
                <a:lnTo>
                  <a:pt x="27449" y="100895"/>
                </a:lnTo>
                <a:lnTo>
                  <a:pt x="21202" y="100895"/>
                </a:lnTo>
                <a:lnTo>
                  <a:pt x="21202" y="94081"/>
                </a:lnTo>
                <a:close/>
                <a:moveTo>
                  <a:pt x="27449" y="106006"/>
                </a:moveTo>
                <a:lnTo>
                  <a:pt x="27449" y="123232"/>
                </a:lnTo>
                <a:lnTo>
                  <a:pt x="27260" y="124557"/>
                </a:lnTo>
                <a:lnTo>
                  <a:pt x="27070" y="126071"/>
                </a:lnTo>
                <a:lnTo>
                  <a:pt x="26502" y="127396"/>
                </a:lnTo>
                <a:lnTo>
                  <a:pt x="25745" y="128722"/>
                </a:lnTo>
                <a:lnTo>
                  <a:pt x="24799" y="129668"/>
                </a:lnTo>
                <a:lnTo>
                  <a:pt x="23663" y="130615"/>
                </a:lnTo>
                <a:lnTo>
                  <a:pt x="22527" y="131561"/>
                </a:lnTo>
                <a:lnTo>
                  <a:pt x="21202" y="132129"/>
                </a:lnTo>
                <a:lnTo>
                  <a:pt x="21202" y="106006"/>
                </a:lnTo>
                <a:close/>
                <a:moveTo>
                  <a:pt x="18363" y="106006"/>
                </a:moveTo>
                <a:lnTo>
                  <a:pt x="18363" y="132697"/>
                </a:lnTo>
                <a:lnTo>
                  <a:pt x="17984" y="132697"/>
                </a:lnTo>
                <a:lnTo>
                  <a:pt x="15902" y="132507"/>
                </a:lnTo>
                <a:lnTo>
                  <a:pt x="14198" y="131940"/>
                </a:lnTo>
                <a:lnTo>
                  <a:pt x="12494" y="130993"/>
                </a:lnTo>
                <a:lnTo>
                  <a:pt x="11169" y="129857"/>
                </a:lnTo>
                <a:lnTo>
                  <a:pt x="10034" y="128532"/>
                </a:lnTo>
                <a:lnTo>
                  <a:pt x="9087" y="126829"/>
                </a:lnTo>
                <a:lnTo>
                  <a:pt x="8519" y="125125"/>
                </a:lnTo>
                <a:lnTo>
                  <a:pt x="8330" y="123232"/>
                </a:lnTo>
                <a:lnTo>
                  <a:pt x="8330" y="106006"/>
                </a:lnTo>
                <a:close/>
                <a:moveTo>
                  <a:pt x="15902" y="1"/>
                </a:moveTo>
                <a:lnTo>
                  <a:pt x="17038" y="2083"/>
                </a:lnTo>
                <a:lnTo>
                  <a:pt x="19498" y="7194"/>
                </a:lnTo>
                <a:lnTo>
                  <a:pt x="21013" y="10412"/>
                </a:lnTo>
                <a:lnTo>
                  <a:pt x="22338" y="13819"/>
                </a:lnTo>
                <a:lnTo>
                  <a:pt x="23474" y="17037"/>
                </a:lnTo>
                <a:lnTo>
                  <a:pt x="24231" y="20066"/>
                </a:lnTo>
                <a:lnTo>
                  <a:pt x="24609" y="23095"/>
                </a:lnTo>
                <a:lnTo>
                  <a:pt x="25177" y="27638"/>
                </a:lnTo>
                <a:lnTo>
                  <a:pt x="25934" y="39942"/>
                </a:lnTo>
                <a:lnTo>
                  <a:pt x="27449" y="66633"/>
                </a:lnTo>
                <a:lnTo>
                  <a:pt x="27449" y="77044"/>
                </a:lnTo>
                <a:lnTo>
                  <a:pt x="21202" y="77044"/>
                </a:lnTo>
                <a:lnTo>
                  <a:pt x="21202" y="41646"/>
                </a:lnTo>
                <a:lnTo>
                  <a:pt x="21013" y="40131"/>
                </a:lnTo>
                <a:lnTo>
                  <a:pt x="20634" y="38617"/>
                </a:lnTo>
                <a:lnTo>
                  <a:pt x="19877" y="37292"/>
                </a:lnTo>
                <a:lnTo>
                  <a:pt x="18931" y="36156"/>
                </a:lnTo>
                <a:lnTo>
                  <a:pt x="17795" y="35210"/>
                </a:lnTo>
                <a:lnTo>
                  <a:pt x="16470" y="34452"/>
                </a:lnTo>
                <a:lnTo>
                  <a:pt x="14955" y="34074"/>
                </a:lnTo>
                <a:lnTo>
                  <a:pt x="13252" y="33885"/>
                </a:lnTo>
                <a:lnTo>
                  <a:pt x="11737" y="34074"/>
                </a:lnTo>
                <a:lnTo>
                  <a:pt x="10223" y="34452"/>
                </a:lnTo>
                <a:lnTo>
                  <a:pt x="8898" y="35210"/>
                </a:lnTo>
                <a:lnTo>
                  <a:pt x="7762" y="36156"/>
                </a:lnTo>
                <a:lnTo>
                  <a:pt x="6816" y="37292"/>
                </a:lnTo>
                <a:lnTo>
                  <a:pt x="6058" y="38617"/>
                </a:lnTo>
                <a:lnTo>
                  <a:pt x="5680" y="40131"/>
                </a:lnTo>
                <a:lnTo>
                  <a:pt x="5491" y="41646"/>
                </a:lnTo>
                <a:lnTo>
                  <a:pt x="5491" y="77044"/>
                </a:lnTo>
                <a:lnTo>
                  <a:pt x="2651" y="77044"/>
                </a:lnTo>
                <a:lnTo>
                  <a:pt x="1705" y="77423"/>
                </a:lnTo>
                <a:lnTo>
                  <a:pt x="758" y="77801"/>
                </a:lnTo>
                <a:lnTo>
                  <a:pt x="190" y="78748"/>
                </a:lnTo>
                <a:lnTo>
                  <a:pt x="1" y="79694"/>
                </a:lnTo>
                <a:lnTo>
                  <a:pt x="190" y="80641"/>
                </a:lnTo>
                <a:lnTo>
                  <a:pt x="758" y="81587"/>
                </a:lnTo>
                <a:lnTo>
                  <a:pt x="1705" y="81966"/>
                </a:lnTo>
                <a:lnTo>
                  <a:pt x="2651" y="82344"/>
                </a:lnTo>
                <a:lnTo>
                  <a:pt x="5491" y="82344"/>
                </a:lnTo>
                <a:lnTo>
                  <a:pt x="5491" y="88970"/>
                </a:lnTo>
                <a:lnTo>
                  <a:pt x="2651" y="88970"/>
                </a:lnTo>
                <a:lnTo>
                  <a:pt x="1705" y="89159"/>
                </a:lnTo>
                <a:lnTo>
                  <a:pt x="758" y="89727"/>
                </a:lnTo>
                <a:lnTo>
                  <a:pt x="190" y="90484"/>
                </a:lnTo>
                <a:lnTo>
                  <a:pt x="1" y="91620"/>
                </a:lnTo>
                <a:lnTo>
                  <a:pt x="190" y="92566"/>
                </a:lnTo>
                <a:lnTo>
                  <a:pt x="758" y="93323"/>
                </a:lnTo>
                <a:lnTo>
                  <a:pt x="1705" y="93891"/>
                </a:lnTo>
                <a:lnTo>
                  <a:pt x="2651" y="94081"/>
                </a:lnTo>
                <a:lnTo>
                  <a:pt x="5491" y="94081"/>
                </a:lnTo>
                <a:lnTo>
                  <a:pt x="5491" y="100895"/>
                </a:lnTo>
                <a:lnTo>
                  <a:pt x="2651" y="100895"/>
                </a:lnTo>
                <a:lnTo>
                  <a:pt x="1705" y="101084"/>
                </a:lnTo>
                <a:lnTo>
                  <a:pt x="758" y="101652"/>
                </a:lnTo>
                <a:lnTo>
                  <a:pt x="190" y="102410"/>
                </a:lnTo>
                <a:lnTo>
                  <a:pt x="1" y="103545"/>
                </a:lnTo>
                <a:lnTo>
                  <a:pt x="190" y="104492"/>
                </a:lnTo>
                <a:lnTo>
                  <a:pt x="758" y="105249"/>
                </a:lnTo>
                <a:lnTo>
                  <a:pt x="1705" y="105817"/>
                </a:lnTo>
                <a:lnTo>
                  <a:pt x="2651" y="106006"/>
                </a:lnTo>
                <a:lnTo>
                  <a:pt x="5491" y="106006"/>
                </a:lnTo>
                <a:lnTo>
                  <a:pt x="5491" y="123232"/>
                </a:lnTo>
                <a:lnTo>
                  <a:pt x="5491" y="124368"/>
                </a:lnTo>
                <a:lnTo>
                  <a:pt x="5680" y="125693"/>
                </a:lnTo>
                <a:lnTo>
                  <a:pt x="6058" y="126829"/>
                </a:lnTo>
                <a:lnTo>
                  <a:pt x="6437" y="127964"/>
                </a:lnTo>
                <a:lnTo>
                  <a:pt x="7005" y="129100"/>
                </a:lnTo>
                <a:lnTo>
                  <a:pt x="7573" y="130047"/>
                </a:lnTo>
                <a:lnTo>
                  <a:pt x="8330" y="130993"/>
                </a:lnTo>
                <a:lnTo>
                  <a:pt x="9087" y="131940"/>
                </a:lnTo>
                <a:lnTo>
                  <a:pt x="10034" y="132697"/>
                </a:lnTo>
                <a:lnTo>
                  <a:pt x="10980" y="133454"/>
                </a:lnTo>
                <a:lnTo>
                  <a:pt x="11927" y="134022"/>
                </a:lnTo>
                <a:lnTo>
                  <a:pt x="13062" y="134590"/>
                </a:lnTo>
                <a:lnTo>
                  <a:pt x="14198" y="134968"/>
                </a:lnTo>
                <a:lnTo>
                  <a:pt x="15334" y="135347"/>
                </a:lnTo>
                <a:lnTo>
                  <a:pt x="16659" y="135536"/>
                </a:lnTo>
                <a:lnTo>
                  <a:pt x="18363" y="135536"/>
                </a:lnTo>
                <a:lnTo>
                  <a:pt x="18363" y="141594"/>
                </a:lnTo>
                <a:lnTo>
                  <a:pt x="17227" y="141594"/>
                </a:lnTo>
                <a:lnTo>
                  <a:pt x="16280" y="141783"/>
                </a:lnTo>
                <a:lnTo>
                  <a:pt x="15712" y="142351"/>
                </a:lnTo>
                <a:lnTo>
                  <a:pt x="15145" y="143108"/>
                </a:lnTo>
                <a:lnTo>
                  <a:pt x="14955" y="143865"/>
                </a:lnTo>
                <a:lnTo>
                  <a:pt x="15145" y="144812"/>
                </a:lnTo>
                <a:lnTo>
                  <a:pt x="15712" y="145569"/>
                </a:lnTo>
                <a:lnTo>
                  <a:pt x="16280" y="145947"/>
                </a:lnTo>
                <a:lnTo>
                  <a:pt x="17227" y="146137"/>
                </a:lnTo>
                <a:lnTo>
                  <a:pt x="22338" y="146137"/>
                </a:lnTo>
                <a:lnTo>
                  <a:pt x="23284" y="145947"/>
                </a:lnTo>
                <a:lnTo>
                  <a:pt x="24041" y="145569"/>
                </a:lnTo>
                <a:lnTo>
                  <a:pt x="24609" y="144812"/>
                </a:lnTo>
                <a:lnTo>
                  <a:pt x="24609" y="143865"/>
                </a:lnTo>
                <a:lnTo>
                  <a:pt x="24609" y="143108"/>
                </a:lnTo>
                <a:lnTo>
                  <a:pt x="24041" y="142351"/>
                </a:lnTo>
                <a:lnTo>
                  <a:pt x="23284" y="141783"/>
                </a:lnTo>
                <a:lnTo>
                  <a:pt x="22338" y="141594"/>
                </a:lnTo>
                <a:lnTo>
                  <a:pt x="21202" y="141594"/>
                </a:lnTo>
                <a:lnTo>
                  <a:pt x="21202" y="135158"/>
                </a:lnTo>
                <a:lnTo>
                  <a:pt x="23095" y="134400"/>
                </a:lnTo>
                <a:lnTo>
                  <a:pt x="24799" y="133454"/>
                </a:lnTo>
                <a:lnTo>
                  <a:pt x="26313" y="132129"/>
                </a:lnTo>
                <a:lnTo>
                  <a:pt x="27827" y="130804"/>
                </a:lnTo>
                <a:lnTo>
                  <a:pt x="28774" y="129100"/>
                </a:lnTo>
                <a:lnTo>
                  <a:pt x="29720" y="127207"/>
                </a:lnTo>
                <a:lnTo>
                  <a:pt x="30099" y="125314"/>
                </a:lnTo>
                <a:lnTo>
                  <a:pt x="30288" y="123232"/>
                </a:lnTo>
                <a:lnTo>
                  <a:pt x="30288" y="106006"/>
                </a:lnTo>
                <a:lnTo>
                  <a:pt x="32370" y="106006"/>
                </a:lnTo>
                <a:lnTo>
                  <a:pt x="33128" y="105817"/>
                </a:lnTo>
                <a:lnTo>
                  <a:pt x="33885" y="105438"/>
                </a:lnTo>
                <a:lnTo>
                  <a:pt x="34453" y="104870"/>
                </a:lnTo>
                <a:lnTo>
                  <a:pt x="34831" y="104302"/>
                </a:lnTo>
                <a:lnTo>
                  <a:pt x="37103" y="104302"/>
                </a:lnTo>
                <a:lnTo>
                  <a:pt x="37481" y="105060"/>
                </a:lnTo>
                <a:lnTo>
                  <a:pt x="38049" y="105817"/>
                </a:lnTo>
                <a:lnTo>
                  <a:pt x="38996" y="106385"/>
                </a:lnTo>
                <a:lnTo>
                  <a:pt x="40510" y="106385"/>
                </a:lnTo>
                <a:lnTo>
                  <a:pt x="41078" y="106195"/>
                </a:lnTo>
                <a:lnTo>
                  <a:pt x="42025" y="105628"/>
                </a:lnTo>
                <a:lnTo>
                  <a:pt x="42782" y="104681"/>
                </a:lnTo>
                <a:lnTo>
                  <a:pt x="42971" y="104113"/>
                </a:lnTo>
                <a:lnTo>
                  <a:pt x="42971" y="103545"/>
                </a:lnTo>
                <a:lnTo>
                  <a:pt x="42971" y="102788"/>
                </a:lnTo>
                <a:lnTo>
                  <a:pt x="42782" y="102220"/>
                </a:lnTo>
                <a:lnTo>
                  <a:pt x="42025" y="101274"/>
                </a:lnTo>
                <a:lnTo>
                  <a:pt x="41078" y="100706"/>
                </a:lnTo>
                <a:lnTo>
                  <a:pt x="40510" y="100517"/>
                </a:lnTo>
                <a:lnTo>
                  <a:pt x="39942" y="100517"/>
                </a:lnTo>
                <a:lnTo>
                  <a:pt x="38996" y="100706"/>
                </a:lnTo>
                <a:lnTo>
                  <a:pt x="38049" y="101084"/>
                </a:lnTo>
                <a:lnTo>
                  <a:pt x="37481" y="101842"/>
                </a:lnTo>
                <a:lnTo>
                  <a:pt x="37103" y="102599"/>
                </a:lnTo>
                <a:lnTo>
                  <a:pt x="34831" y="102599"/>
                </a:lnTo>
                <a:lnTo>
                  <a:pt x="34453" y="102031"/>
                </a:lnTo>
                <a:lnTo>
                  <a:pt x="33885" y="101463"/>
                </a:lnTo>
                <a:lnTo>
                  <a:pt x="33128" y="101084"/>
                </a:lnTo>
                <a:lnTo>
                  <a:pt x="32370" y="100895"/>
                </a:lnTo>
                <a:lnTo>
                  <a:pt x="30288" y="100895"/>
                </a:lnTo>
                <a:lnTo>
                  <a:pt x="30288" y="94081"/>
                </a:lnTo>
                <a:lnTo>
                  <a:pt x="33128" y="94081"/>
                </a:lnTo>
                <a:lnTo>
                  <a:pt x="33885" y="93702"/>
                </a:lnTo>
                <a:lnTo>
                  <a:pt x="34453" y="93134"/>
                </a:lnTo>
                <a:lnTo>
                  <a:pt x="34831" y="92377"/>
                </a:lnTo>
                <a:lnTo>
                  <a:pt x="37103" y="92377"/>
                </a:lnTo>
                <a:lnTo>
                  <a:pt x="37481" y="93323"/>
                </a:lnTo>
                <a:lnTo>
                  <a:pt x="38049" y="93891"/>
                </a:lnTo>
                <a:lnTo>
                  <a:pt x="38996" y="94459"/>
                </a:lnTo>
                <a:lnTo>
                  <a:pt x="39942" y="94648"/>
                </a:lnTo>
                <a:lnTo>
                  <a:pt x="40510" y="94459"/>
                </a:lnTo>
                <a:lnTo>
                  <a:pt x="41078" y="94270"/>
                </a:lnTo>
                <a:lnTo>
                  <a:pt x="42025" y="93702"/>
                </a:lnTo>
                <a:lnTo>
                  <a:pt x="42782" y="92755"/>
                </a:lnTo>
                <a:lnTo>
                  <a:pt x="42971" y="92188"/>
                </a:lnTo>
                <a:lnTo>
                  <a:pt x="42971" y="91620"/>
                </a:lnTo>
                <a:lnTo>
                  <a:pt x="42971" y="91052"/>
                </a:lnTo>
                <a:lnTo>
                  <a:pt x="42782" y="90484"/>
                </a:lnTo>
                <a:lnTo>
                  <a:pt x="42025" y="89537"/>
                </a:lnTo>
                <a:lnTo>
                  <a:pt x="41078" y="88780"/>
                </a:lnTo>
                <a:lnTo>
                  <a:pt x="40510" y="88591"/>
                </a:lnTo>
                <a:lnTo>
                  <a:pt x="39942" y="88591"/>
                </a:lnTo>
                <a:lnTo>
                  <a:pt x="38996" y="88780"/>
                </a:lnTo>
                <a:lnTo>
                  <a:pt x="38049" y="89159"/>
                </a:lnTo>
                <a:lnTo>
                  <a:pt x="37481" y="89916"/>
                </a:lnTo>
                <a:lnTo>
                  <a:pt x="37103" y="90673"/>
                </a:lnTo>
                <a:lnTo>
                  <a:pt x="34831" y="90673"/>
                </a:lnTo>
                <a:lnTo>
                  <a:pt x="34453" y="90105"/>
                </a:lnTo>
                <a:lnTo>
                  <a:pt x="33885" y="89537"/>
                </a:lnTo>
                <a:lnTo>
                  <a:pt x="33128" y="89159"/>
                </a:lnTo>
                <a:lnTo>
                  <a:pt x="32370" y="88970"/>
                </a:lnTo>
                <a:lnTo>
                  <a:pt x="30288" y="88970"/>
                </a:lnTo>
                <a:lnTo>
                  <a:pt x="30288" y="82344"/>
                </a:lnTo>
                <a:lnTo>
                  <a:pt x="32370" y="82344"/>
                </a:lnTo>
                <a:lnTo>
                  <a:pt x="33128" y="82155"/>
                </a:lnTo>
                <a:lnTo>
                  <a:pt x="33885" y="81776"/>
                </a:lnTo>
                <a:lnTo>
                  <a:pt x="34453" y="81208"/>
                </a:lnTo>
                <a:lnTo>
                  <a:pt x="34831" y="80451"/>
                </a:lnTo>
                <a:lnTo>
                  <a:pt x="37103" y="80451"/>
                </a:lnTo>
                <a:lnTo>
                  <a:pt x="37481" y="81398"/>
                </a:lnTo>
                <a:lnTo>
                  <a:pt x="38049" y="82155"/>
                </a:lnTo>
                <a:lnTo>
                  <a:pt x="38996" y="82533"/>
                </a:lnTo>
                <a:lnTo>
                  <a:pt x="39942" y="82723"/>
                </a:lnTo>
                <a:lnTo>
                  <a:pt x="40510" y="82723"/>
                </a:lnTo>
                <a:lnTo>
                  <a:pt x="41078" y="82533"/>
                </a:lnTo>
                <a:lnTo>
                  <a:pt x="42025" y="81776"/>
                </a:lnTo>
                <a:lnTo>
                  <a:pt x="42782" y="80830"/>
                </a:lnTo>
                <a:lnTo>
                  <a:pt x="42971" y="80262"/>
                </a:lnTo>
                <a:lnTo>
                  <a:pt x="42971" y="79694"/>
                </a:lnTo>
                <a:lnTo>
                  <a:pt x="42971" y="79126"/>
                </a:lnTo>
                <a:lnTo>
                  <a:pt x="42782" y="78558"/>
                </a:lnTo>
                <a:lnTo>
                  <a:pt x="42025" y="77612"/>
                </a:lnTo>
                <a:lnTo>
                  <a:pt x="41078" y="76855"/>
                </a:lnTo>
                <a:lnTo>
                  <a:pt x="40510" y="76665"/>
                </a:lnTo>
                <a:lnTo>
                  <a:pt x="39942" y="76665"/>
                </a:lnTo>
                <a:lnTo>
                  <a:pt x="38996" y="76855"/>
                </a:lnTo>
                <a:lnTo>
                  <a:pt x="38049" y="77233"/>
                </a:lnTo>
                <a:lnTo>
                  <a:pt x="37481" y="77990"/>
                </a:lnTo>
                <a:lnTo>
                  <a:pt x="37103" y="78937"/>
                </a:lnTo>
                <a:lnTo>
                  <a:pt x="34831" y="78937"/>
                </a:lnTo>
                <a:lnTo>
                  <a:pt x="34453" y="78180"/>
                </a:lnTo>
                <a:lnTo>
                  <a:pt x="33885" y="77612"/>
                </a:lnTo>
                <a:lnTo>
                  <a:pt x="33128" y="77233"/>
                </a:lnTo>
                <a:lnTo>
                  <a:pt x="32370" y="77044"/>
                </a:lnTo>
                <a:lnTo>
                  <a:pt x="30288" y="77044"/>
                </a:lnTo>
                <a:lnTo>
                  <a:pt x="30288" y="66633"/>
                </a:lnTo>
                <a:lnTo>
                  <a:pt x="31803" y="39942"/>
                </a:lnTo>
                <a:lnTo>
                  <a:pt x="32749" y="27638"/>
                </a:lnTo>
                <a:lnTo>
                  <a:pt x="33128" y="23095"/>
                </a:lnTo>
                <a:lnTo>
                  <a:pt x="33506" y="20066"/>
                </a:lnTo>
                <a:lnTo>
                  <a:pt x="34263" y="17037"/>
                </a:lnTo>
                <a:lnTo>
                  <a:pt x="35399" y="13819"/>
                </a:lnTo>
                <a:lnTo>
                  <a:pt x="36724" y="10412"/>
                </a:lnTo>
                <a:lnTo>
                  <a:pt x="38239" y="7194"/>
                </a:lnTo>
                <a:lnTo>
                  <a:pt x="40889" y="2083"/>
                </a:lnTo>
                <a:lnTo>
                  <a:pt x="42025" y="1"/>
                </a:lnTo>
                <a:close/>
              </a:path>
            </a:pathLst>
          </a:custGeom>
          <a:solidFill>
            <a:srgbClr val="F4CC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4"/>
          <p:cNvSpPr/>
          <p:nvPr/>
        </p:nvSpPr>
        <p:spPr>
          <a:xfrm rot="3579903" flipH="1">
            <a:off x="10266344" y="-167171"/>
            <a:ext cx="390650" cy="1892453"/>
          </a:xfrm>
          <a:custGeom>
            <a:avLst/>
            <a:gdLst/>
            <a:ahLst/>
            <a:cxnLst/>
            <a:rect l="l" t="t" r="r" b="b"/>
            <a:pathLst>
              <a:path w="42971" h="146137" extrusionOk="0">
                <a:moveTo>
                  <a:pt x="13252" y="36724"/>
                </a:moveTo>
                <a:lnTo>
                  <a:pt x="14387" y="36913"/>
                </a:lnTo>
                <a:lnTo>
                  <a:pt x="15334" y="37103"/>
                </a:lnTo>
                <a:lnTo>
                  <a:pt x="16091" y="37670"/>
                </a:lnTo>
                <a:lnTo>
                  <a:pt x="16848" y="38238"/>
                </a:lnTo>
                <a:lnTo>
                  <a:pt x="17416" y="38996"/>
                </a:lnTo>
                <a:lnTo>
                  <a:pt x="17984" y="39753"/>
                </a:lnTo>
                <a:lnTo>
                  <a:pt x="18173" y="40699"/>
                </a:lnTo>
                <a:lnTo>
                  <a:pt x="18363" y="41646"/>
                </a:lnTo>
                <a:lnTo>
                  <a:pt x="18363" y="77044"/>
                </a:lnTo>
                <a:lnTo>
                  <a:pt x="8330" y="77044"/>
                </a:lnTo>
                <a:lnTo>
                  <a:pt x="8330" y="41646"/>
                </a:lnTo>
                <a:lnTo>
                  <a:pt x="8519" y="40699"/>
                </a:lnTo>
                <a:lnTo>
                  <a:pt x="8709" y="39753"/>
                </a:lnTo>
                <a:lnTo>
                  <a:pt x="9276" y="38996"/>
                </a:lnTo>
                <a:lnTo>
                  <a:pt x="9844" y="38238"/>
                </a:lnTo>
                <a:lnTo>
                  <a:pt x="10602" y="37670"/>
                </a:lnTo>
                <a:lnTo>
                  <a:pt x="11359" y="37103"/>
                </a:lnTo>
                <a:lnTo>
                  <a:pt x="12305" y="36913"/>
                </a:lnTo>
                <a:lnTo>
                  <a:pt x="13252" y="36724"/>
                </a:lnTo>
                <a:close/>
                <a:moveTo>
                  <a:pt x="18363" y="82344"/>
                </a:moveTo>
                <a:lnTo>
                  <a:pt x="18363" y="88970"/>
                </a:lnTo>
                <a:lnTo>
                  <a:pt x="8330" y="88970"/>
                </a:lnTo>
                <a:lnTo>
                  <a:pt x="8330" y="82344"/>
                </a:lnTo>
                <a:close/>
                <a:moveTo>
                  <a:pt x="27449" y="82344"/>
                </a:moveTo>
                <a:lnTo>
                  <a:pt x="27449" y="88970"/>
                </a:lnTo>
                <a:lnTo>
                  <a:pt x="21202" y="88970"/>
                </a:lnTo>
                <a:lnTo>
                  <a:pt x="21202" y="82344"/>
                </a:lnTo>
                <a:close/>
                <a:moveTo>
                  <a:pt x="18363" y="94081"/>
                </a:moveTo>
                <a:lnTo>
                  <a:pt x="18363" y="100895"/>
                </a:lnTo>
                <a:lnTo>
                  <a:pt x="8330" y="100895"/>
                </a:lnTo>
                <a:lnTo>
                  <a:pt x="8330" y="94081"/>
                </a:lnTo>
                <a:close/>
                <a:moveTo>
                  <a:pt x="27449" y="94081"/>
                </a:moveTo>
                <a:lnTo>
                  <a:pt x="27449" y="100895"/>
                </a:lnTo>
                <a:lnTo>
                  <a:pt x="21202" y="100895"/>
                </a:lnTo>
                <a:lnTo>
                  <a:pt x="21202" y="94081"/>
                </a:lnTo>
                <a:close/>
                <a:moveTo>
                  <a:pt x="27449" y="106006"/>
                </a:moveTo>
                <a:lnTo>
                  <a:pt x="27449" y="123232"/>
                </a:lnTo>
                <a:lnTo>
                  <a:pt x="27260" y="124557"/>
                </a:lnTo>
                <a:lnTo>
                  <a:pt x="27070" y="126071"/>
                </a:lnTo>
                <a:lnTo>
                  <a:pt x="26502" y="127396"/>
                </a:lnTo>
                <a:lnTo>
                  <a:pt x="25745" y="128722"/>
                </a:lnTo>
                <a:lnTo>
                  <a:pt x="24799" y="129668"/>
                </a:lnTo>
                <a:lnTo>
                  <a:pt x="23663" y="130615"/>
                </a:lnTo>
                <a:lnTo>
                  <a:pt x="22527" y="131561"/>
                </a:lnTo>
                <a:lnTo>
                  <a:pt x="21202" y="132129"/>
                </a:lnTo>
                <a:lnTo>
                  <a:pt x="21202" y="106006"/>
                </a:lnTo>
                <a:close/>
                <a:moveTo>
                  <a:pt x="18363" y="106006"/>
                </a:moveTo>
                <a:lnTo>
                  <a:pt x="18363" y="132697"/>
                </a:lnTo>
                <a:lnTo>
                  <a:pt x="17984" y="132697"/>
                </a:lnTo>
                <a:lnTo>
                  <a:pt x="15902" y="132507"/>
                </a:lnTo>
                <a:lnTo>
                  <a:pt x="14198" y="131940"/>
                </a:lnTo>
                <a:lnTo>
                  <a:pt x="12494" y="130993"/>
                </a:lnTo>
                <a:lnTo>
                  <a:pt x="11169" y="129857"/>
                </a:lnTo>
                <a:lnTo>
                  <a:pt x="10034" y="128532"/>
                </a:lnTo>
                <a:lnTo>
                  <a:pt x="9087" y="126829"/>
                </a:lnTo>
                <a:lnTo>
                  <a:pt x="8519" y="125125"/>
                </a:lnTo>
                <a:lnTo>
                  <a:pt x="8330" y="123232"/>
                </a:lnTo>
                <a:lnTo>
                  <a:pt x="8330" y="106006"/>
                </a:lnTo>
                <a:close/>
                <a:moveTo>
                  <a:pt x="15902" y="1"/>
                </a:moveTo>
                <a:lnTo>
                  <a:pt x="17038" y="2083"/>
                </a:lnTo>
                <a:lnTo>
                  <a:pt x="19498" y="7194"/>
                </a:lnTo>
                <a:lnTo>
                  <a:pt x="21013" y="10412"/>
                </a:lnTo>
                <a:lnTo>
                  <a:pt x="22338" y="13819"/>
                </a:lnTo>
                <a:lnTo>
                  <a:pt x="23474" y="17037"/>
                </a:lnTo>
                <a:lnTo>
                  <a:pt x="24231" y="20066"/>
                </a:lnTo>
                <a:lnTo>
                  <a:pt x="24609" y="23095"/>
                </a:lnTo>
                <a:lnTo>
                  <a:pt x="25177" y="27638"/>
                </a:lnTo>
                <a:lnTo>
                  <a:pt x="25934" y="39942"/>
                </a:lnTo>
                <a:lnTo>
                  <a:pt x="27449" y="66633"/>
                </a:lnTo>
                <a:lnTo>
                  <a:pt x="27449" y="77044"/>
                </a:lnTo>
                <a:lnTo>
                  <a:pt x="21202" y="77044"/>
                </a:lnTo>
                <a:lnTo>
                  <a:pt x="21202" y="41646"/>
                </a:lnTo>
                <a:lnTo>
                  <a:pt x="21013" y="40131"/>
                </a:lnTo>
                <a:lnTo>
                  <a:pt x="20634" y="38617"/>
                </a:lnTo>
                <a:lnTo>
                  <a:pt x="19877" y="37292"/>
                </a:lnTo>
                <a:lnTo>
                  <a:pt x="18931" y="36156"/>
                </a:lnTo>
                <a:lnTo>
                  <a:pt x="17795" y="35210"/>
                </a:lnTo>
                <a:lnTo>
                  <a:pt x="16470" y="34452"/>
                </a:lnTo>
                <a:lnTo>
                  <a:pt x="14955" y="34074"/>
                </a:lnTo>
                <a:lnTo>
                  <a:pt x="13252" y="33885"/>
                </a:lnTo>
                <a:lnTo>
                  <a:pt x="11737" y="34074"/>
                </a:lnTo>
                <a:lnTo>
                  <a:pt x="10223" y="34452"/>
                </a:lnTo>
                <a:lnTo>
                  <a:pt x="8898" y="35210"/>
                </a:lnTo>
                <a:lnTo>
                  <a:pt x="7762" y="36156"/>
                </a:lnTo>
                <a:lnTo>
                  <a:pt x="6816" y="37292"/>
                </a:lnTo>
                <a:lnTo>
                  <a:pt x="6058" y="38617"/>
                </a:lnTo>
                <a:lnTo>
                  <a:pt x="5680" y="40131"/>
                </a:lnTo>
                <a:lnTo>
                  <a:pt x="5491" y="41646"/>
                </a:lnTo>
                <a:lnTo>
                  <a:pt x="5491" y="77044"/>
                </a:lnTo>
                <a:lnTo>
                  <a:pt x="2651" y="77044"/>
                </a:lnTo>
                <a:lnTo>
                  <a:pt x="1705" y="77423"/>
                </a:lnTo>
                <a:lnTo>
                  <a:pt x="758" y="77801"/>
                </a:lnTo>
                <a:lnTo>
                  <a:pt x="190" y="78748"/>
                </a:lnTo>
                <a:lnTo>
                  <a:pt x="1" y="79694"/>
                </a:lnTo>
                <a:lnTo>
                  <a:pt x="190" y="80641"/>
                </a:lnTo>
                <a:lnTo>
                  <a:pt x="758" y="81587"/>
                </a:lnTo>
                <a:lnTo>
                  <a:pt x="1705" y="81966"/>
                </a:lnTo>
                <a:lnTo>
                  <a:pt x="2651" y="82344"/>
                </a:lnTo>
                <a:lnTo>
                  <a:pt x="5491" y="82344"/>
                </a:lnTo>
                <a:lnTo>
                  <a:pt x="5491" y="88970"/>
                </a:lnTo>
                <a:lnTo>
                  <a:pt x="2651" y="88970"/>
                </a:lnTo>
                <a:lnTo>
                  <a:pt x="1705" y="89159"/>
                </a:lnTo>
                <a:lnTo>
                  <a:pt x="758" y="89727"/>
                </a:lnTo>
                <a:lnTo>
                  <a:pt x="190" y="90484"/>
                </a:lnTo>
                <a:lnTo>
                  <a:pt x="1" y="91620"/>
                </a:lnTo>
                <a:lnTo>
                  <a:pt x="190" y="92566"/>
                </a:lnTo>
                <a:lnTo>
                  <a:pt x="758" y="93323"/>
                </a:lnTo>
                <a:lnTo>
                  <a:pt x="1705" y="93891"/>
                </a:lnTo>
                <a:lnTo>
                  <a:pt x="2651" y="94081"/>
                </a:lnTo>
                <a:lnTo>
                  <a:pt x="5491" y="94081"/>
                </a:lnTo>
                <a:lnTo>
                  <a:pt x="5491" y="100895"/>
                </a:lnTo>
                <a:lnTo>
                  <a:pt x="2651" y="100895"/>
                </a:lnTo>
                <a:lnTo>
                  <a:pt x="1705" y="101084"/>
                </a:lnTo>
                <a:lnTo>
                  <a:pt x="758" y="101652"/>
                </a:lnTo>
                <a:lnTo>
                  <a:pt x="190" y="102410"/>
                </a:lnTo>
                <a:lnTo>
                  <a:pt x="1" y="103545"/>
                </a:lnTo>
                <a:lnTo>
                  <a:pt x="190" y="104492"/>
                </a:lnTo>
                <a:lnTo>
                  <a:pt x="758" y="105249"/>
                </a:lnTo>
                <a:lnTo>
                  <a:pt x="1705" y="105817"/>
                </a:lnTo>
                <a:lnTo>
                  <a:pt x="2651" y="106006"/>
                </a:lnTo>
                <a:lnTo>
                  <a:pt x="5491" y="106006"/>
                </a:lnTo>
                <a:lnTo>
                  <a:pt x="5491" y="123232"/>
                </a:lnTo>
                <a:lnTo>
                  <a:pt x="5491" y="124368"/>
                </a:lnTo>
                <a:lnTo>
                  <a:pt x="5680" y="125693"/>
                </a:lnTo>
                <a:lnTo>
                  <a:pt x="6058" y="126829"/>
                </a:lnTo>
                <a:lnTo>
                  <a:pt x="6437" y="127964"/>
                </a:lnTo>
                <a:lnTo>
                  <a:pt x="7005" y="129100"/>
                </a:lnTo>
                <a:lnTo>
                  <a:pt x="7573" y="130047"/>
                </a:lnTo>
                <a:lnTo>
                  <a:pt x="8330" y="130993"/>
                </a:lnTo>
                <a:lnTo>
                  <a:pt x="9087" y="131940"/>
                </a:lnTo>
                <a:lnTo>
                  <a:pt x="10034" y="132697"/>
                </a:lnTo>
                <a:lnTo>
                  <a:pt x="10980" y="133454"/>
                </a:lnTo>
                <a:lnTo>
                  <a:pt x="11927" y="134022"/>
                </a:lnTo>
                <a:lnTo>
                  <a:pt x="13062" y="134590"/>
                </a:lnTo>
                <a:lnTo>
                  <a:pt x="14198" y="134968"/>
                </a:lnTo>
                <a:lnTo>
                  <a:pt x="15334" y="135347"/>
                </a:lnTo>
                <a:lnTo>
                  <a:pt x="16659" y="135536"/>
                </a:lnTo>
                <a:lnTo>
                  <a:pt x="18363" y="135536"/>
                </a:lnTo>
                <a:lnTo>
                  <a:pt x="18363" y="141594"/>
                </a:lnTo>
                <a:lnTo>
                  <a:pt x="17227" y="141594"/>
                </a:lnTo>
                <a:lnTo>
                  <a:pt x="16280" y="141783"/>
                </a:lnTo>
                <a:lnTo>
                  <a:pt x="15712" y="142351"/>
                </a:lnTo>
                <a:lnTo>
                  <a:pt x="15145" y="143108"/>
                </a:lnTo>
                <a:lnTo>
                  <a:pt x="14955" y="143865"/>
                </a:lnTo>
                <a:lnTo>
                  <a:pt x="15145" y="144812"/>
                </a:lnTo>
                <a:lnTo>
                  <a:pt x="15712" y="145569"/>
                </a:lnTo>
                <a:lnTo>
                  <a:pt x="16280" y="145947"/>
                </a:lnTo>
                <a:lnTo>
                  <a:pt x="17227" y="146137"/>
                </a:lnTo>
                <a:lnTo>
                  <a:pt x="22338" y="146137"/>
                </a:lnTo>
                <a:lnTo>
                  <a:pt x="23284" y="145947"/>
                </a:lnTo>
                <a:lnTo>
                  <a:pt x="24041" y="145569"/>
                </a:lnTo>
                <a:lnTo>
                  <a:pt x="24609" y="144812"/>
                </a:lnTo>
                <a:lnTo>
                  <a:pt x="24609" y="143865"/>
                </a:lnTo>
                <a:lnTo>
                  <a:pt x="24609" y="143108"/>
                </a:lnTo>
                <a:lnTo>
                  <a:pt x="24041" y="142351"/>
                </a:lnTo>
                <a:lnTo>
                  <a:pt x="23284" y="141783"/>
                </a:lnTo>
                <a:lnTo>
                  <a:pt x="22338" y="141594"/>
                </a:lnTo>
                <a:lnTo>
                  <a:pt x="21202" y="141594"/>
                </a:lnTo>
                <a:lnTo>
                  <a:pt x="21202" y="135158"/>
                </a:lnTo>
                <a:lnTo>
                  <a:pt x="23095" y="134400"/>
                </a:lnTo>
                <a:lnTo>
                  <a:pt x="24799" y="133454"/>
                </a:lnTo>
                <a:lnTo>
                  <a:pt x="26313" y="132129"/>
                </a:lnTo>
                <a:lnTo>
                  <a:pt x="27827" y="130804"/>
                </a:lnTo>
                <a:lnTo>
                  <a:pt x="28774" y="129100"/>
                </a:lnTo>
                <a:lnTo>
                  <a:pt x="29720" y="127207"/>
                </a:lnTo>
                <a:lnTo>
                  <a:pt x="30099" y="125314"/>
                </a:lnTo>
                <a:lnTo>
                  <a:pt x="30288" y="123232"/>
                </a:lnTo>
                <a:lnTo>
                  <a:pt x="30288" y="106006"/>
                </a:lnTo>
                <a:lnTo>
                  <a:pt x="32370" y="106006"/>
                </a:lnTo>
                <a:lnTo>
                  <a:pt x="33128" y="105817"/>
                </a:lnTo>
                <a:lnTo>
                  <a:pt x="33885" y="105438"/>
                </a:lnTo>
                <a:lnTo>
                  <a:pt x="34453" y="104870"/>
                </a:lnTo>
                <a:lnTo>
                  <a:pt x="34831" y="104302"/>
                </a:lnTo>
                <a:lnTo>
                  <a:pt x="37103" y="104302"/>
                </a:lnTo>
                <a:lnTo>
                  <a:pt x="37481" y="105060"/>
                </a:lnTo>
                <a:lnTo>
                  <a:pt x="38049" y="105817"/>
                </a:lnTo>
                <a:lnTo>
                  <a:pt x="38996" y="106385"/>
                </a:lnTo>
                <a:lnTo>
                  <a:pt x="40510" y="106385"/>
                </a:lnTo>
                <a:lnTo>
                  <a:pt x="41078" y="106195"/>
                </a:lnTo>
                <a:lnTo>
                  <a:pt x="42025" y="105628"/>
                </a:lnTo>
                <a:lnTo>
                  <a:pt x="42782" y="104681"/>
                </a:lnTo>
                <a:lnTo>
                  <a:pt x="42971" y="104113"/>
                </a:lnTo>
                <a:lnTo>
                  <a:pt x="42971" y="103545"/>
                </a:lnTo>
                <a:lnTo>
                  <a:pt x="42971" y="102788"/>
                </a:lnTo>
                <a:lnTo>
                  <a:pt x="42782" y="102220"/>
                </a:lnTo>
                <a:lnTo>
                  <a:pt x="42025" y="101274"/>
                </a:lnTo>
                <a:lnTo>
                  <a:pt x="41078" y="100706"/>
                </a:lnTo>
                <a:lnTo>
                  <a:pt x="40510" y="100517"/>
                </a:lnTo>
                <a:lnTo>
                  <a:pt x="39942" y="100517"/>
                </a:lnTo>
                <a:lnTo>
                  <a:pt x="38996" y="100706"/>
                </a:lnTo>
                <a:lnTo>
                  <a:pt x="38049" y="101084"/>
                </a:lnTo>
                <a:lnTo>
                  <a:pt x="37481" y="101842"/>
                </a:lnTo>
                <a:lnTo>
                  <a:pt x="37103" y="102599"/>
                </a:lnTo>
                <a:lnTo>
                  <a:pt x="34831" y="102599"/>
                </a:lnTo>
                <a:lnTo>
                  <a:pt x="34453" y="102031"/>
                </a:lnTo>
                <a:lnTo>
                  <a:pt x="33885" y="101463"/>
                </a:lnTo>
                <a:lnTo>
                  <a:pt x="33128" y="101084"/>
                </a:lnTo>
                <a:lnTo>
                  <a:pt x="32370" y="100895"/>
                </a:lnTo>
                <a:lnTo>
                  <a:pt x="30288" y="100895"/>
                </a:lnTo>
                <a:lnTo>
                  <a:pt x="30288" y="94081"/>
                </a:lnTo>
                <a:lnTo>
                  <a:pt x="33128" y="94081"/>
                </a:lnTo>
                <a:lnTo>
                  <a:pt x="33885" y="93702"/>
                </a:lnTo>
                <a:lnTo>
                  <a:pt x="34453" y="93134"/>
                </a:lnTo>
                <a:lnTo>
                  <a:pt x="34831" y="92377"/>
                </a:lnTo>
                <a:lnTo>
                  <a:pt x="37103" y="92377"/>
                </a:lnTo>
                <a:lnTo>
                  <a:pt x="37481" y="93323"/>
                </a:lnTo>
                <a:lnTo>
                  <a:pt x="38049" y="93891"/>
                </a:lnTo>
                <a:lnTo>
                  <a:pt x="38996" y="94459"/>
                </a:lnTo>
                <a:lnTo>
                  <a:pt x="39942" y="94648"/>
                </a:lnTo>
                <a:lnTo>
                  <a:pt x="40510" y="94459"/>
                </a:lnTo>
                <a:lnTo>
                  <a:pt x="41078" y="94270"/>
                </a:lnTo>
                <a:lnTo>
                  <a:pt x="42025" y="93702"/>
                </a:lnTo>
                <a:lnTo>
                  <a:pt x="42782" y="92755"/>
                </a:lnTo>
                <a:lnTo>
                  <a:pt x="42971" y="92188"/>
                </a:lnTo>
                <a:lnTo>
                  <a:pt x="42971" y="91620"/>
                </a:lnTo>
                <a:lnTo>
                  <a:pt x="42971" y="91052"/>
                </a:lnTo>
                <a:lnTo>
                  <a:pt x="42782" y="90484"/>
                </a:lnTo>
                <a:lnTo>
                  <a:pt x="42025" y="89537"/>
                </a:lnTo>
                <a:lnTo>
                  <a:pt x="41078" y="88780"/>
                </a:lnTo>
                <a:lnTo>
                  <a:pt x="40510" y="88591"/>
                </a:lnTo>
                <a:lnTo>
                  <a:pt x="39942" y="88591"/>
                </a:lnTo>
                <a:lnTo>
                  <a:pt x="38996" y="88780"/>
                </a:lnTo>
                <a:lnTo>
                  <a:pt x="38049" y="89159"/>
                </a:lnTo>
                <a:lnTo>
                  <a:pt x="37481" y="89916"/>
                </a:lnTo>
                <a:lnTo>
                  <a:pt x="37103" y="90673"/>
                </a:lnTo>
                <a:lnTo>
                  <a:pt x="34831" y="90673"/>
                </a:lnTo>
                <a:lnTo>
                  <a:pt x="34453" y="90105"/>
                </a:lnTo>
                <a:lnTo>
                  <a:pt x="33885" y="89537"/>
                </a:lnTo>
                <a:lnTo>
                  <a:pt x="33128" y="89159"/>
                </a:lnTo>
                <a:lnTo>
                  <a:pt x="32370" y="88970"/>
                </a:lnTo>
                <a:lnTo>
                  <a:pt x="30288" y="88970"/>
                </a:lnTo>
                <a:lnTo>
                  <a:pt x="30288" y="82344"/>
                </a:lnTo>
                <a:lnTo>
                  <a:pt x="32370" y="82344"/>
                </a:lnTo>
                <a:lnTo>
                  <a:pt x="33128" y="82155"/>
                </a:lnTo>
                <a:lnTo>
                  <a:pt x="33885" y="81776"/>
                </a:lnTo>
                <a:lnTo>
                  <a:pt x="34453" y="81208"/>
                </a:lnTo>
                <a:lnTo>
                  <a:pt x="34831" y="80451"/>
                </a:lnTo>
                <a:lnTo>
                  <a:pt x="37103" y="80451"/>
                </a:lnTo>
                <a:lnTo>
                  <a:pt x="37481" y="81398"/>
                </a:lnTo>
                <a:lnTo>
                  <a:pt x="38049" y="82155"/>
                </a:lnTo>
                <a:lnTo>
                  <a:pt x="38996" y="82533"/>
                </a:lnTo>
                <a:lnTo>
                  <a:pt x="39942" y="82723"/>
                </a:lnTo>
                <a:lnTo>
                  <a:pt x="40510" y="82723"/>
                </a:lnTo>
                <a:lnTo>
                  <a:pt x="41078" y="82533"/>
                </a:lnTo>
                <a:lnTo>
                  <a:pt x="42025" y="81776"/>
                </a:lnTo>
                <a:lnTo>
                  <a:pt x="42782" y="80830"/>
                </a:lnTo>
                <a:lnTo>
                  <a:pt x="42971" y="80262"/>
                </a:lnTo>
                <a:lnTo>
                  <a:pt x="42971" y="79694"/>
                </a:lnTo>
                <a:lnTo>
                  <a:pt x="42971" y="79126"/>
                </a:lnTo>
                <a:lnTo>
                  <a:pt x="42782" y="78558"/>
                </a:lnTo>
                <a:lnTo>
                  <a:pt x="42025" y="77612"/>
                </a:lnTo>
                <a:lnTo>
                  <a:pt x="41078" y="76855"/>
                </a:lnTo>
                <a:lnTo>
                  <a:pt x="40510" y="76665"/>
                </a:lnTo>
                <a:lnTo>
                  <a:pt x="39942" y="76665"/>
                </a:lnTo>
                <a:lnTo>
                  <a:pt x="38996" y="76855"/>
                </a:lnTo>
                <a:lnTo>
                  <a:pt x="38049" y="77233"/>
                </a:lnTo>
                <a:lnTo>
                  <a:pt x="37481" y="77990"/>
                </a:lnTo>
                <a:lnTo>
                  <a:pt x="37103" y="78937"/>
                </a:lnTo>
                <a:lnTo>
                  <a:pt x="34831" y="78937"/>
                </a:lnTo>
                <a:lnTo>
                  <a:pt x="34453" y="78180"/>
                </a:lnTo>
                <a:lnTo>
                  <a:pt x="33885" y="77612"/>
                </a:lnTo>
                <a:lnTo>
                  <a:pt x="33128" y="77233"/>
                </a:lnTo>
                <a:lnTo>
                  <a:pt x="32370" y="77044"/>
                </a:lnTo>
                <a:lnTo>
                  <a:pt x="30288" y="77044"/>
                </a:lnTo>
                <a:lnTo>
                  <a:pt x="30288" y="66633"/>
                </a:lnTo>
                <a:lnTo>
                  <a:pt x="31803" y="39942"/>
                </a:lnTo>
                <a:lnTo>
                  <a:pt x="32749" y="27638"/>
                </a:lnTo>
                <a:lnTo>
                  <a:pt x="33128" y="23095"/>
                </a:lnTo>
                <a:lnTo>
                  <a:pt x="33506" y="20066"/>
                </a:lnTo>
                <a:lnTo>
                  <a:pt x="34263" y="17037"/>
                </a:lnTo>
                <a:lnTo>
                  <a:pt x="35399" y="13819"/>
                </a:lnTo>
                <a:lnTo>
                  <a:pt x="36724" y="10412"/>
                </a:lnTo>
                <a:lnTo>
                  <a:pt x="38239" y="7194"/>
                </a:lnTo>
                <a:lnTo>
                  <a:pt x="40889" y="2083"/>
                </a:lnTo>
                <a:lnTo>
                  <a:pt x="4202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4"/>
          <p:cNvSpPr/>
          <p:nvPr/>
        </p:nvSpPr>
        <p:spPr>
          <a:xfrm rot="3579903" flipH="1">
            <a:off x="1250954" y="4798371"/>
            <a:ext cx="390650" cy="1892453"/>
          </a:xfrm>
          <a:custGeom>
            <a:avLst/>
            <a:gdLst/>
            <a:ahLst/>
            <a:cxnLst/>
            <a:rect l="l" t="t" r="r" b="b"/>
            <a:pathLst>
              <a:path w="42971" h="146137" extrusionOk="0">
                <a:moveTo>
                  <a:pt x="13252" y="36724"/>
                </a:moveTo>
                <a:lnTo>
                  <a:pt x="14387" y="36913"/>
                </a:lnTo>
                <a:lnTo>
                  <a:pt x="15334" y="37103"/>
                </a:lnTo>
                <a:lnTo>
                  <a:pt x="16091" y="37670"/>
                </a:lnTo>
                <a:lnTo>
                  <a:pt x="16848" y="38238"/>
                </a:lnTo>
                <a:lnTo>
                  <a:pt x="17416" y="38996"/>
                </a:lnTo>
                <a:lnTo>
                  <a:pt x="17984" y="39753"/>
                </a:lnTo>
                <a:lnTo>
                  <a:pt x="18173" y="40699"/>
                </a:lnTo>
                <a:lnTo>
                  <a:pt x="18363" y="41646"/>
                </a:lnTo>
                <a:lnTo>
                  <a:pt x="18363" y="77044"/>
                </a:lnTo>
                <a:lnTo>
                  <a:pt x="8330" y="77044"/>
                </a:lnTo>
                <a:lnTo>
                  <a:pt x="8330" y="41646"/>
                </a:lnTo>
                <a:lnTo>
                  <a:pt x="8519" y="40699"/>
                </a:lnTo>
                <a:lnTo>
                  <a:pt x="8709" y="39753"/>
                </a:lnTo>
                <a:lnTo>
                  <a:pt x="9276" y="38996"/>
                </a:lnTo>
                <a:lnTo>
                  <a:pt x="9844" y="38238"/>
                </a:lnTo>
                <a:lnTo>
                  <a:pt x="10602" y="37670"/>
                </a:lnTo>
                <a:lnTo>
                  <a:pt x="11359" y="37103"/>
                </a:lnTo>
                <a:lnTo>
                  <a:pt x="12305" y="36913"/>
                </a:lnTo>
                <a:lnTo>
                  <a:pt x="13252" y="36724"/>
                </a:lnTo>
                <a:close/>
                <a:moveTo>
                  <a:pt x="18363" y="82344"/>
                </a:moveTo>
                <a:lnTo>
                  <a:pt x="18363" y="88970"/>
                </a:lnTo>
                <a:lnTo>
                  <a:pt x="8330" y="88970"/>
                </a:lnTo>
                <a:lnTo>
                  <a:pt x="8330" y="82344"/>
                </a:lnTo>
                <a:close/>
                <a:moveTo>
                  <a:pt x="27449" y="82344"/>
                </a:moveTo>
                <a:lnTo>
                  <a:pt x="27449" y="88970"/>
                </a:lnTo>
                <a:lnTo>
                  <a:pt x="21202" y="88970"/>
                </a:lnTo>
                <a:lnTo>
                  <a:pt x="21202" y="82344"/>
                </a:lnTo>
                <a:close/>
                <a:moveTo>
                  <a:pt x="18363" y="94081"/>
                </a:moveTo>
                <a:lnTo>
                  <a:pt x="18363" y="100895"/>
                </a:lnTo>
                <a:lnTo>
                  <a:pt x="8330" y="100895"/>
                </a:lnTo>
                <a:lnTo>
                  <a:pt x="8330" y="94081"/>
                </a:lnTo>
                <a:close/>
                <a:moveTo>
                  <a:pt x="27449" y="94081"/>
                </a:moveTo>
                <a:lnTo>
                  <a:pt x="27449" y="100895"/>
                </a:lnTo>
                <a:lnTo>
                  <a:pt x="21202" y="100895"/>
                </a:lnTo>
                <a:lnTo>
                  <a:pt x="21202" y="94081"/>
                </a:lnTo>
                <a:close/>
                <a:moveTo>
                  <a:pt x="27449" y="106006"/>
                </a:moveTo>
                <a:lnTo>
                  <a:pt x="27449" y="123232"/>
                </a:lnTo>
                <a:lnTo>
                  <a:pt x="27260" y="124557"/>
                </a:lnTo>
                <a:lnTo>
                  <a:pt x="27070" y="126071"/>
                </a:lnTo>
                <a:lnTo>
                  <a:pt x="26502" y="127396"/>
                </a:lnTo>
                <a:lnTo>
                  <a:pt x="25745" y="128722"/>
                </a:lnTo>
                <a:lnTo>
                  <a:pt x="24799" y="129668"/>
                </a:lnTo>
                <a:lnTo>
                  <a:pt x="23663" y="130615"/>
                </a:lnTo>
                <a:lnTo>
                  <a:pt x="22527" y="131561"/>
                </a:lnTo>
                <a:lnTo>
                  <a:pt x="21202" y="132129"/>
                </a:lnTo>
                <a:lnTo>
                  <a:pt x="21202" y="106006"/>
                </a:lnTo>
                <a:close/>
                <a:moveTo>
                  <a:pt x="18363" y="106006"/>
                </a:moveTo>
                <a:lnTo>
                  <a:pt x="18363" y="132697"/>
                </a:lnTo>
                <a:lnTo>
                  <a:pt x="17984" y="132697"/>
                </a:lnTo>
                <a:lnTo>
                  <a:pt x="15902" y="132507"/>
                </a:lnTo>
                <a:lnTo>
                  <a:pt x="14198" y="131940"/>
                </a:lnTo>
                <a:lnTo>
                  <a:pt x="12494" y="130993"/>
                </a:lnTo>
                <a:lnTo>
                  <a:pt x="11169" y="129857"/>
                </a:lnTo>
                <a:lnTo>
                  <a:pt x="10034" y="128532"/>
                </a:lnTo>
                <a:lnTo>
                  <a:pt x="9087" y="126829"/>
                </a:lnTo>
                <a:lnTo>
                  <a:pt x="8519" y="125125"/>
                </a:lnTo>
                <a:lnTo>
                  <a:pt x="8330" y="123232"/>
                </a:lnTo>
                <a:lnTo>
                  <a:pt x="8330" y="106006"/>
                </a:lnTo>
                <a:close/>
                <a:moveTo>
                  <a:pt x="15902" y="1"/>
                </a:moveTo>
                <a:lnTo>
                  <a:pt x="17038" y="2083"/>
                </a:lnTo>
                <a:lnTo>
                  <a:pt x="19498" y="7194"/>
                </a:lnTo>
                <a:lnTo>
                  <a:pt x="21013" y="10412"/>
                </a:lnTo>
                <a:lnTo>
                  <a:pt x="22338" y="13819"/>
                </a:lnTo>
                <a:lnTo>
                  <a:pt x="23474" y="17037"/>
                </a:lnTo>
                <a:lnTo>
                  <a:pt x="24231" y="20066"/>
                </a:lnTo>
                <a:lnTo>
                  <a:pt x="24609" y="23095"/>
                </a:lnTo>
                <a:lnTo>
                  <a:pt x="25177" y="27638"/>
                </a:lnTo>
                <a:lnTo>
                  <a:pt x="25934" y="39942"/>
                </a:lnTo>
                <a:lnTo>
                  <a:pt x="27449" y="66633"/>
                </a:lnTo>
                <a:lnTo>
                  <a:pt x="27449" y="77044"/>
                </a:lnTo>
                <a:lnTo>
                  <a:pt x="21202" y="77044"/>
                </a:lnTo>
                <a:lnTo>
                  <a:pt x="21202" y="41646"/>
                </a:lnTo>
                <a:lnTo>
                  <a:pt x="21013" y="40131"/>
                </a:lnTo>
                <a:lnTo>
                  <a:pt x="20634" y="38617"/>
                </a:lnTo>
                <a:lnTo>
                  <a:pt x="19877" y="37292"/>
                </a:lnTo>
                <a:lnTo>
                  <a:pt x="18931" y="36156"/>
                </a:lnTo>
                <a:lnTo>
                  <a:pt x="17795" y="35210"/>
                </a:lnTo>
                <a:lnTo>
                  <a:pt x="16470" y="34452"/>
                </a:lnTo>
                <a:lnTo>
                  <a:pt x="14955" y="34074"/>
                </a:lnTo>
                <a:lnTo>
                  <a:pt x="13252" y="33885"/>
                </a:lnTo>
                <a:lnTo>
                  <a:pt x="11737" y="34074"/>
                </a:lnTo>
                <a:lnTo>
                  <a:pt x="10223" y="34452"/>
                </a:lnTo>
                <a:lnTo>
                  <a:pt x="8898" y="35210"/>
                </a:lnTo>
                <a:lnTo>
                  <a:pt x="7762" y="36156"/>
                </a:lnTo>
                <a:lnTo>
                  <a:pt x="6816" y="37292"/>
                </a:lnTo>
                <a:lnTo>
                  <a:pt x="6058" y="38617"/>
                </a:lnTo>
                <a:lnTo>
                  <a:pt x="5680" y="40131"/>
                </a:lnTo>
                <a:lnTo>
                  <a:pt x="5491" y="41646"/>
                </a:lnTo>
                <a:lnTo>
                  <a:pt x="5491" y="77044"/>
                </a:lnTo>
                <a:lnTo>
                  <a:pt x="2651" y="77044"/>
                </a:lnTo>
                <a:lnTo>
                  <a:pt x="1705" y="77423"/>
                </a:lnTo>
                <a:lnTo>
                  <a:pt x="758" y="77801"/>
                </a:lnTo>
                <a:lnTo>
                  <a:pt x="190" y="78748"/>
                </a:lnTo>
                <a:lnTo>
                  <a:pt x="1" y="79694"/>
                </a:lnTo>
                <a:lnTo>
                  <a:pt x="190" y="80641"/>
                </a:lnTo>
                <a:lnTo>
                  <a:pt x="758" y="81587"/>
                </a:lnTo>
                <a:lnTo>
                  <a:pt x="1705" y="81966"/>
                </a:lnTo>
                <a:lnTo>
                  <a:pt x="2651" y="82344"/>
                </a:lnTo>
                <a:lnTo>
                  <a:pt x="5491" y="82344"/>
                </a:lnTo>
                <a:lnTo>
                  <a:pt x="5491" y="88970"/>
                </a:lnTo>
                <a:lnTo>
                  <a:pt x="2651" y="88970"/>
                </a:lnTo>
                <a:lnTo>
                  <a:pt x="1705" y="89159"/>
                </a:lnTo>
                <a:lnTo>
                  <a:pt x="758" y="89727"/>
                </a:lnTo>
                <a:lnTo>
                  <a:pt x="190" y="90484"/>
                </a:lnTo>
                <a:lnTo>
                  <a:pt x="1" y="91620"/>
                </a:lnTo>
                <a:lnTo>
                  <a:pt x="190" y="92566"/>
                </a:lnTo>
                <a:lnTo>
                  <a:pt x="758" y="93323"/>
                </a:lnTo>
                <a:lnTo>
                  <a:pt x="1705" y="93891"/>
                </a:lnTo>
                <a:lnTo>
                  <a:pt x="2651" y="94081"/>
                </a:lnTo>
                <a:lnTo>
                  <a:pt x="5491" y="94081"/>
                </a:lnTo>
                <a:lnTo>
                  <a:pt x="5491" y="100895"/>
                </a:lnTo>
                <a:lnTo>
                  <a:pt x="2651" y="100895"/>
                </a:lnTo>
                <a:lnTo>
                  <a:pt x="1705" y="101084"/>
                </a:lnTo>
                <a:lnTo>
                  <a:pt x="758" y="101652"/>
                </a:lnTo>
                <a:lnTo>
                  <a:pt x="190" y="102410"/>
                </a:lnTo>
                <a:lnTo>
                  <a:pt x="1" y="103545"/>
                </a:lnTo>
                <a:lnTo>
                  <a:pt x="190" y="104492"/>
                </a:lnTo>
                <a:lnTo>
                  <a:pt x="758" y="105249"/>
                </a:lnTo>
                <a:lnTo>
                  <a:pt x="1705" y="105817"/>
                </a:lnTo>
                <a:lnTo>
                  <a:pt x="2651" y="106006"/>
                </a:lnTo>
                <a:lnTo>
                  <a:pt x="5491" y="106006"/>
                </a:lnTo>
                <a:lnTo>
                  <a:pt x="5491" y="123232"/>
                </a:lnTo>
                <a:lnTo>
                  <a:pt x="5491" y="124368"/>
                </a:lnTo>
                <a:lnTo>
                  <a:pt x="5680" y="125693"/>
                </a:lnTo>
                <a:lnTo>
                  <a:pt x="6058" y="126829"/>
                </a:lnTo>
                <a:lnTo>
                  <a:pt x="6437" y="127964"/>
                </a:lnTo>
                <a:lnTo>
                  <a:pt x="7005" y="129100"/>
                </a:lnTo>
                <a:lnTo>
                  <a:pt x="7573" y="130047"/>
                </a:lnTo>
                <a:lnTo>
                  <a:pt x="8330" y="130993"/>
                </a:lnTo>
                <a:lnTo>
                  <a:pt x="9087" y="131940"/>
                </a:lnTo>
                <a:lnTo>
                  <a:pt x="10034" y="132697"/>
                </a:lnTo>
                <a:lnTo>
                  <a:pt x="10980" y="133454"/>
                </a:lnTo>
                <a:lnTo>
                  <a:pt x="11927" y="134022"/>
                </a:lnTo>
                <a:lnTo>
                  <a:pt x="13062" y="134590"/>
                </a:lnTo>
                <a:lnTo>
                  <a:pt x="14198" y="134968"/>
                </a:lnTo>
                <a:lnTo>
                  <a:pt x="15334" y="135347"/>
                </a:lnTo>
                <a:lnTo>
                  <a:pt x="16659" y="135536"/>
                </a:lnTo>
                <a:lnTo>
                  <a:pt x="18363" y="135536"/>
                </a:lnTo>
                <a:lnTo>
                  <a:pt x="18363" y="141594"/>
                </a:lnTo>
                <a:lnTo>
                  <a:pt x="17227" y="141594"/>
                </a:lnTo>
                <a:lnTo>
                  <a:pt x="16280" y="141783"/>
                </a:lnTo>
                <a:lnTo>
                  <a:pt x="15712" y="142351"/>
                </a:lnTo>
                <a:lnTo>
                  <a:pt x="15145" y="143108"/>
                </a:lnTo>
                <a:lnTo>
                  <a:pt x="14955" y="143865"/>
                </a:lnTo>
                <a:lnTo>
                  <a:pt x="15145" y="144812"/>
                </a:lnTo>
                <a:lnTo>
                  <a:pt x="15712" y="145569"/>
                </a:lnTo>
                <a:lnTo>
                  <a:pt x="16280" y="145947"/>
                </a:lnTo>
                <a:lnTo>
                  <a:pt x="17227" y="146137"/>
                </a:lnTo>
                <a:lnTo>
                  <a:pt x="22338" y="146137"/>
                </a:lnTo>
                <a:lnTo>
                  <a:pt x="23284" y="145947"/>
                </a:lnTo>
                <a:lnTo>
                  <a:pt x="24041" y="145569"/>
                </a:lnTo>
                <a:lnTo>
                  <a:pt x="24609" y="144812"/>
                </a:lnTo>
                <a:lnTo>
                  <a:pt x="24609" y="143865"/>
                </a:lnTo>
                <a:lnTo>
                  <a:pt x="24609" y="143108"/>
                </a:lnTo>
                <a:lnTo>
                  <a:pt x="24041" y="142351"/>
                </a:lnTo>
                <a:lnTo>
                  <a:pt x="23284" y="141783"/>
                </a:lnTo>
                <a:lnTo>
                  <a:pt x="22338" y="141594"/>
                </a:lnTo>
                <a:lnTo>
                  <a:pt x="21202" y="141594"/>
                </a:lnTo>
                <a:lnTo>
                  <a:pt x="21202" y="135158"/>
                </a:lnTo>
                <a:lnTo>
                  <a:pt x="23095" y="134400"/>
                </a:lnTo>
                <a:lnTo>
                  <a:pt x="24799" y="133454"/>
                </a:lnTo>
                <a:lnTo>
                  <a:pt x="26313" y="132129"/>
                </a:lnTo>
                <a:lnTo>
                  <a:pt x="27827" y="130804"/>
                </a:lnTo>
                <a:lnTo>
                  <a:pt x="28774" y="129100"/>
                </a:lnTo>
                <a:lnTo>
                  <a:pt x="29720" y="127207"/>
                </a:lnTo>
                <a:lnTo>
                  <a:pt x="30099" y="125314"/>
                </a:lnTo>
                <a:lnTo>
                  <a:pt x="30288" y="123232"/>
                </a:lnTo>
                <a:lnTo>
                  <a:pt x="30288" y="106006"/>
                </a:lnTo>
                <a:lnTo>
                  <a:pt x="32370" y="106006"/>
                </a:lnTo>
                <a:lnTo>
                  <a:pt x="33128" y="105817"/>
                </a:lnTo>
                <a:lnTo>
                  <a:pt x="33885" y="105438"/>
                </a:lnTo>
                <a:lnTo>
                  <a:pt x="34453" y="104870"/>
                </a:lnTo>
                <a:lnTo>
                  <a:pt x="34831" y="104302"/>
                </a:lnTo>
                <a:lnTo>
                  <a:pt x="37103" y="104302"/>
                </a:lnTo>
                <a:lnTo>
                  <a:pt x="37481" y="105060"/>
                </a:lnTo>
                <a:lnTo>
                  <a:pt x="38049" y="105817"/>
                </a:lnTo>
                <a:lnTo>
                  <a:pt x="38996" y="106385"/>
                </a:lnTo>
                <a:lnTo>
                  <a:pt x="40510" y="106385"/>
                </a:lnTo>
                <a:lnTo>
                  <a:pt x="41078" y="106195"/>
                </a:lnTo>
                <a:lnTo>
                  <a:pt x="42025" y="105628"/>
                </a:lnTo>
                <a:lnTo>
                  <a:pt x="42782" y="104681"/>
                </a:lnTo>
                <a:lnTo>
                  <a:pt x="42971" y="104113"/>
                </a:lnTo>
                <a:lnTo>
                  <a:pt x="42971" y="103545"/>
                </a:lnTo>
                <a:lnTo>
                  <a:pt x="42971" y="102788"/>
                </a:lnTo>
                <a:lnTo>
                  <a:pt x="42782" y="102220"/>
                </a:lnTo>
                <a:lnTo>
                  <a:pt x="42025" y="101274"/>
                </a:lnTo>
                <a:lnTo>
                  <a:pt x="41078" y="100706"/>
                </a:lnTo>
                <a:lnTo>
                  <a:pt x="40510" y="100517"/>
                </a:lnTo>
                <a:lnTo>
                  <a:pt x="39942" y="100517"/>
                </a:lnTo>
                <a:lnTo>
                  <a:pt x="38996" y="100706"/>
                </a:lnTo>
                <a:lnTo>
                  <a:pt x="38049" y="101084"/>
                </a:lnTo>
                <a:lnTo>
                  <a:pt x="37481" y="101842"/>
                </a:lnTo>
                <a:lnTo>
                  <a:pt x="37103" y="102599"/>
                </a:lnTo>
                <a:lnTo>
                  <a:pt x="34831" y="102599"/>
                </a:lnTo>
                <a:lnTo>
                  <a:pt x="34453" y="102031"/>
                </a:lnTo>
                <a:lnTo>
                  <a:pt x="33885" y="101463"/>
                </a:lnTo>
                <a:lnTo>
                  <a:pt x="33128" y="101084"/>
                </a:lnTo>
                <a:lnTo>
                  <a:pt x="32370" y="100895"/>
                </a:lnTo>
                <a:lnTo>
                  <a:pt x="30288" y="100895"/>
                </a:lnTo>
                <a:lnTo>
                  <a:pt x="30288" y="94081"/>
                </a:lnTo>
                <a:lnTo>
                  <a:pt x="33128" y="94081"/>
                </a:lnTo>
                <a:lnTo>
                  <a:pt x="33885" y="93702"/>
                </a:lnTo>
                <a:lnTo>
                  <a:pt x="34453" y="93134"/>
                </a:lnTo>
                <a:lnTo>
                  <a:pt x="34831" y="92377"/>
                </a:lnTo>
                <a:lnTo>
                  <a:pt x="37103" y="92377"/>
                </a:lnTo>
                <a:lnTo>
                  <a:pt x="37481" y="93323"/>
                </a:lnTo>
                <a:lnTo>
                  <a:pt x="38049" y="93891"/>
                </a:lnTo>
                <a:lnTo>
                  <a:pt x="38996" y="94459"/>
                </a:lnTo>
                <a:lnTo>
                  <a:pt x="39942" y="94648"/>
                </a:lnTo>
                <a:lnTo>
                  <a:pt x="40510" y="94459"/>
                </a:lnTo>
                <a:lnTo>
                  <a:pt x="41078" y="94270"/>
                </a:lnTo>
                <a:lnTo>
                  <a:pt x="42025" y="93702"/>
                </a:lnTo>
                <a:lnTo>
                  <a:pt x="42782" y="92755"/>
                </a:lnTo>
                <a:lnTo>
                  <a:pt x="42971" y="92188"/>
                </a:lnTo>
                <a:lnTo>
                  <a:pt x="42971" y="91620"/>
                </a:lnTo>
                <a:lnTo>
                  <a:pt x="42971" y="91052"/>
                </a:lnTo>
                <a:lnTo>
                  <a:pt x="42782" y="90484"/>
                </a:lnTo>
                <a:lnTo>
                  <a:pt x="42025" y="89537"/>
                </a:lnTo>
                <a:lnTo>
                  <a:pt x="41078" y="88780"/>
                </a:lnTo>
                <a:lnTo>
                  <a:pt x="40510" y="88591"/>
                </a:lnTo>
                <a:lnTo>
                  <a:pt x="39942" y="88591"/>
                </a:lnTo>
                <a:lnTo>
                  <a:pt x="38996" y="88780"/>
                </a:lnTo>
                <a:lnTo>
                  <a:pt x="38049" y="89159"/>
                </a:lnTo>
                <a:lnTo>
                  <a:pt x="37481" y="89916"/>
                </a:lnTo>
                <a:lnTo>
                  <a:pt x="37103" y="90673"/>
                </a:lnTo>
                <a:lnTo>
                  <a:pt x="34831" y="90673"/>
                </a:lnTo>
                <a:lnTo>
                  <a:pt x="34453" y="90105"/>
                </a:lnTo>
                <a:lnTo>
                  <a:pt x="33885" y="89537"/>
                </a:lnTo>
                <a:lnTo>
                  <a:pt x="33128" y="89159"/>
                </a:lnTo>
                <a:lnTo>
                  <a:pt x="32370" y="88970"/>
                </a:lnTo>
                <a:lnTo>
                  <a:pt x="30288" y="88970"/>
                </a:lnTo>
                <a:lnTo>
                  <a:pt x="30288" y="82344"/>
                </a:lnTo>
                <a:lnTo>
                  <a:pt x="32370" y="82344"/>
                </a:lnTo>
                <a:lnTo>
                  <a:pt x="33128" y="82155"/>
                </a:lnTo>
                <a:lnTo>
                  <a:pt x="33885" y="81776"/>
                </a:lnTo>
                <a:lnTo>
                  <a:pt x="34453" y="81208"/>
                </a:lnTo>
                <a:lnTo>
                  <a:pt x="34831" y="80451"/>
                </a:lnTo>
                <a:lnTo>
                  <a:pt x="37103" y="80451"/>
                </a:lnTo>
                <a:lnTo>
                  <a:pt x="37481" y="81398"/>
                </a:lnTo>
                <a:lnTo>
                  <a:pt x="38049" y="82155"/>
                </a:lnTo>
                <a:lnTo>
                  <a:pt x="38996" y="82533"/>
                </a:lnTo>
                <a:lnTo>
                  <a:pt x="39942" y="82723"/>
                </a:lnTo>
                <a:lnTo>
                  <a:pt x="40510" y="82723"/>
                </a:lnTo>
                <a:lnTo>
                  <a:pt x="41078" y="82533"/>
                </a:lnTo>
                <a:lnTo>
                  <a:pt x="42025" y="81776"/>
                </a:lnTo>
                <a:lnTo>
                  <a:pt x="42782" y="80830"/>
                </a:lnTo>
                <a:lnTo>
                  <a:pt x="42971" y="80262"/>
                </a:lnTo>
                <a:lnTo>
                  <a:pt x="42971" y="79694"/>
                </a:lnTo>
                <a:lnTo>
                  <a:pt x="42971" y="79126"/>
                </a:lnTo>
                <a:lnTo>
                  <a:pt x="42782" y="78558"/>
                </a:lnTo>
                <a:lnTo>
                  <a:pt x="42025" y="77612"/>
                </a:lnTo>
                <a:lnTo>
                  <a:pt x="41078" y="76855"/>
                </a:lnTo>
                <a:lnTo>
                  <a:pt x="40510" y="76665"/>
                </a:lnTo>
                <a:lnTo>
                  <a:pt x="39942" y="76665"/>
                </a:lnTo>
                <a:lnTo>
                  <a:pt x="38996" y="76855"/>
                </a:lnTo>
                <a:lnTo>
                  <a:pt x="38049" y="77233"/>
                </a:lnTo>
                <a:lnTo>
                  <a:pt x="37481" y="77990"/>
                </a:lnTo>
                <a:lnTo>
                  <a:pt x="37103" y="78937"/>
                </a:lnTo>
                <a:lnTo>
                  <a:pt x="34831" y="78937"/>
                </a:lnTo>
                <a:lnTo>
                  <a:pt x="34453" y="78180"/>
                </a:lnTo>
                <a:lnTo>
                  <a:pt x="33885" y="77612"/>
                </a:lnTo>
                <a:lnTo>
                  <a:pt x="33128" y="77233"/>
                </a:lnTo>
                <a:lnTo>
                  <a:pt x="32370" y="77044"/>
                </a:lnTo>
                <a:lnTo>
                  <a:pt x="30288" y="77044"/>
                </a:lnTo>
                <a:lnTo>
                  <a:pt x="30288" y="66633"/>
                </a:lnTo>
                <a:lnTo>
                  <a:pt x="31803" y="39942"/>
                </a:lnTo>
                <a:lnTo>
                  <a:pt x="32749" y="27638"/>
                </a:lnTo>
                <a:lnTo>
                  <a:pt x="33128" y="23095"/>
                </a:lnTo>
                <a:lnTo>
                  <a:pt x="33506" y="20066"/>
                </a:lnTo>
                <a:lnTo>
                  <a:pt x="34263" y="17037"/>
                </a:lnTo>
                <a:lnTo>
                  <a:pt x="35399" y="13819"/>
                </a:lnTo>
                <a:lnTo>
                  <a:pt x="36724" y="10412"/>
                </a:lnTo>
                <a:lnTo>
                  <a:pt x="38239" y="7194"/>
                </a:lnTo>
                <a:lnTo>
                  <a:pt x="40889" y="2083"/>
                </a:lnTo>
                <a:lnTo>
                  <a:pt x="42025" y="1"/>
                </a:lnTo>
                <a:close/>
              </a:path>
            </a:pathLst>
          </a:custGeom>
          <a:solidFill>
            <a:srgbClr val="F4CC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4"/>
          <p:cNvSpPr/>
          <p:nvPr/>
        </p:nvSpPr>
        <p:spPr>
          <a:xfrm rot="3579903" flipH="1">
            <a:off x="11181669" y="443330"/>
            <a:ext cx="390650" cy="1892453"/>
          </a:xfrm>
          <a:custGeom>
            <a:avLst/>
            <a:gdLst/>
            <a:ahLst/>
            <a:cxnLst/>
            <a:rect l="l" t="t" r="r" b="b"/>
            <a:pathLst>
              <a:path w="42971" h="146137" extrusionOk="0">
                <a:moveTo>
                  <a:pt x="13252" y="36724"/>
                </a:moveTo>
                <a:lnTo>
                  <a:pt x="14387" y="36913"/>
                </a:lnTo>
                <a:lnTo>
                  <a:pt x="15334" y="37103"/>
                </a:lnTo>
                <a:lnTo>
                  <a:pt x="16091" y="37670"/>
                </a:lnTo>
                <a:lnTo>
                  <a:pt x="16848" y="38238"/>
                </a:lnTo>
                <a:lnTo>
                  <a:pt x="17416" y="38996"/>
                </a:lnTo>
                <a:lnTo>
                  <a:pt x="17984" y="39753"/>
                </a:lnTo>
                <a:lnTo>
                  <a:pt x="18173" y="40699"/>
                </a:lnTo>
                <a:lnTo>
                  <a:pt x="18363" y="41646"/>
                </a:lnTo>
                <a:lnTo>
                  <a:pt x="18363" y="77044"/>
                </a:lnTo>
                <a:lnTo>
                  <a:pt x="8330" y="77044"/>
                </a:lnTo>
                <a:lnTo>
                  <a:pt x="8330" y="41646"/>
                </a:lnTo>
                <a:lnTo>
                  <a:pt x="8519" y="40699"/>
                </a:lnTo>
                <a:lnTo>
                  <a:pt x="8709" y="39753"/>
                </a:lnTo>
                <a:lnTo>
                  <a:pt x="9276" y="38996"/>
                </a:lnTo>
                <a:lnTo>
                  <a:pt x="9844" y="38238"/>
                </a:lnTo>
                <a:lnTo>
                  <a:pt x="10602" y="37670"/>
                </a:lnTo>
                <a:lnTo>
                  <a:pt x="11359" y="37103"/>
                </a:lnTo>
                <a:lnTo>
                  <a:pt x="12305" y="36913"/>
                </a:lnTo>
                <a:lnTo>
                  <a:pt x="13252" y="36724"/>
                </a:lnTo>
                <a:close/>
                <a:moveTo>
                  <a:pt x="18363" y="82344"/>
                </a:moveTo>
                <a:lnTo>
                  <a:pt x="18363" y="88970"/>
                </a:lnTo>
                <a:lnTo>
                  <a:pt x="8330" y="88970"/>
                </a:lnTo>
                <a:lnTo>
                  <a:pt x="8330" y="82344"/>
                </a:lnTo>
                <a:close/>
                <a:moveTo>
                  <a:pt x="27449" y="82344"/>
                </a:moveTo>
                <a:lnTo>
                  <a:pt x="27449" y="88970"/>
                </a:lnTo>
                <a:lnTo>
                  <a:pt x="21202" y="88970"/>
                </a:lnTo>
                <a:lnTo>
                  <a:pt x="21202" y="82344"/>
                </a:lnTo>
                <a:close/>
                <a:moveTo>
                  <a:pt x="18363" y="94081"/>
                </a:moveTo>
                <a:lnTo>
                  <a:pt x="18363" y="100895"/>
                </a:lnTo>
                <a:lnTo>
                  <a:pt x="8330" y="100895"/>
                </a:lnTo>
                <a:lnTo>
                  <a:pt x="8330" y="94081"/>
                </a:lnTo>
                <a:close/>
                <a:moveTo>
                  <a:pt x="27449" y="94081"/>
                </a:moveTo>
                <a:lnTo>
                  <a:pt x="27449" y="100895"/>
                </a:lnTo>
                <a:lnTo>
                  <a:pt x="21202" y="100895"/>
                </a:lnTo>
                <a:lnTo>
                  <a:pt x="21202" y="94081"/>
                </a:lnTo>
                <a:close/>
                <a:moveTo>
                  <a:pt x="27449" y="106006"/>
                </a:moveTo>
                <a:lnTo>
                  <a:pt x="27449" y="123232"/>
                </a:lnTo>
                <a:lnTo>
                  <a:pt x="27260" y="124557"/>
                </a:lnTo>
                <a:lnTo>
                  <a:pt x="27070" y="126071"/>
                </a:lnTo>
                <a:lnTo>
                  <a:pt x="26502" y="127396"/>
                </a:lnTo>
                <a:lnTo>
                  <a:pt x="25745" y="128722"/>
                </a:lnTo>
                <a:lnTo>
                  <a:pt x="24799" y="129668"/>
                </a:lnTo>
                <a:lnTo>
                  <a:pt x="23663" y="130615"/>
                </a:lnTo>
                <a:lnTo>
                  <a:pt x="22527" y="131561"/>
                </a:lnTo>
                <a:lnTo>
                  <a:pt x="21202" y="132129"/>
                </a:lnTo>
                <a:lnTo>
                  <a:pt x="21202" y="106006"/>
                </a:lnTo>
                <a:close/>
                <a:moveTo>
                  <a:pt x="18363" y="106006"/>
                </a:moveTo>
                <a:lnTo>
                  <a:pt x="18363" y="132697"/>
                </a:lnTo>
                <a:lnTo>
                  <a:pt x="17984" y="132697"/>
                </a:lnTo>
                <a:lnTo>
                  <a:pt x="15902" y="132507"/>
                </a:lnTo>
                <a:lnTo>
                  <a:pt x="14198" y="131940"/>
                </a:lnTo>
                <a:lnTo>
                  <a:pt x="12494" y="130993"/>
                </a:lnTo>
                <a:lnTo>
                  <a:pt x="11169" y="129857"/>
                </a:lnTo>
                <a:lnTo>
                  <a:pt x="10034" y="128532"/>
                </a:lnTo>
                <a:lnTo>
                  <a:pt x="9087" y="126829"/>
                </a:lnTo>
                <a:lnTo>
                  <a:pt x="8519" y="125125"/>
                </a:lnTo>
                <a:lnTo>
                  <a:pt x="8330" y="123232"/>
                </a:lnTo>
                <a:lnTo>
                  <a:pt x="8330" y="106006"/>
                </a:lnTo>
                <a:close/>
                <a:moveTo>
                  <a:pt x="15902" y="1"/>
                </a:moveTo>
                <a:lnTo>
                  <a:pt x="17038" y="2083"/>
                </a:lnTo>
                <a:lnTo>
                  <a:pt x="19498" y="7194"/>
                </a:lnTo>
                <a:lnTo>
                  <a:pt x="21013" y="10412"/>
                </a:lnTo>
                <a:lnTo>
                  <a:pt x="22338" y="13819"/>
                </a:lnTo>
                <a:lnTo>
                  <a:pt x="23474" y="17037"/>
                </a:lnTo>
                <a:lnTo>
                  <a:pt x="24231" y="20066"/>
                </a:lnTo>
                <a:lnTo>
                  <a:pt x="24609" y="23095"/>
                </a:lnTo>
                <a:lnTo>
                  <a:pt x="25177" y="27638"/>
                </a:lnTo>
                <a:lnTo>
                  <a:pt x="25934" y="39942"/>
                </a:lnTo>
                <a:lnTo>
                  <a:pt x="27449" y="66633"/>
                </a:lnTo>
                <a:lnTo>
                  <a:pt x="27449" y="77044"/>
                </a:lnTo>
                <a:lnTo>
                  <a:pt x="21202" y="77044"/>
                </a:lnTo>
                <a:lnTo>
                  <a:pt x="21202" y="41646"/>
                </a:lnTo>
                <a:lnTo>
                  <a:pt x="21013" y="40131"/>
                </a:lnTo>
                <a:lnTo>
                  <a:pt x="20634" y="38617"/>
                </a:lnTo>
                <a:lnTo>
                  <a:pt x="19877" y="37292"/>
                </a:lnTo>
                <a:lnTo>
                  <a:pt x="18931" y="36156"/>
                </a:lnTo>
                <a:lnTo>
                  <a:pt x="17795" y="35210"/>
                </a:lnTo>
                <a:lnTo>
                  <a:pt x="16470" y="34452"/>
                </a:lnTo>
                <a:lnTo>
                  <a:pt x="14955" y="34074"/>
                </a:lnTo>
                <a:lnTo>
                  <a:pt x="13252" y="33885"/>
                </a:lnTo>
                <a:lnTo>
                  <a:pt x="11737" y="34074"/>
                </a:lnTo>
                <a:lnTo>
                  <a:pt x="10223" y="34452"/>
                </a:lnTo>
                <a:lnTo>
                  <a:pt x="8898" y="35210"/>
                </a:lnTo>
                <a:lnTo>
                  <a:pt x="7762" y="36156"/>
                </a:lnTo>
                <a:lnTo>
                  <a:pt x="6816" y="37292"/>
                </a:lnTo>
                <a:lnTo>
                  <a:pt x="6058" y="38617"/>
                </a:lnTo>
                <a:lnTo>
                  <a:pt x="5680" y="40131"/>
                </a:lnTo>
                <a:lnTo>
                  <a:pt x="5491" y="41646"/>
                </a:lnTo>
                <a:lnTo>
                  <a:pt x="5491" y="77044"/>
                </a:lnTo>
                <a:lnTo>
                  <a:pt x="2651" y="77044"/>
                </a:lnTo>
                <a:lnTo>
                  <a:pt x="1705" y="77423"/>
                </a:lnTo>
                <a:lnTo>
                  <a:pt x="758" y="77801"/>
                </a:lnTo>
                <a:lnTo>
                  <a:pt x="190" y="78748"/>
                </a:lnTo>
                <a:lnTo>
                  <a:pt x="1" y="79694"/>
                </a:lnTo>
                <a:lnTo>
                  <a:pt x="190" y="80641"/>
                </a:lnTo>
                <a:lnTo>
                  <a:pt x="758" y="81587"/>
                </a:lnTo>
                <a:lnTo>
                  <a:pt x="1705" y="81966"/>
                </a:lnTo>
                <a:lnTo>
                  <a:pt x="2651" y="82344"/>
                </a:lnTo>
                <a:lnTo>
                  <a:pt x="5491" y="82344"/>
                </a:lnTo>
                <a:lnTo>
                  <a:pt x="5491" y="88970"/>
                </a:lnTo>
                <a:lnTo>
                  <a:pt x="2651" y="88970"/>
                </a:lnTo>
                <a:lnTo>
                  <a:pt x="1705" y="89159"/>
                </a:lnTo>
                <a:lnTo>
                  <a:pt x="758" y="89727"/>
                </a:lnTo>
                <a:lnTo>
                  <a:pt x="190" y="90484"/>
                </a:lnTo>
                <a:lnTo>
                  <a:pt x="1" y="91620"/>
                </a:lnTo>
                <a:lnTo>
                  <a:pt x="190" y="92566"/>
                </a:lnTo>
                <a:lnTo>
                  <a:pt x="758" y="93323"/>
                </a:lnTo>
                <a:lnTo>
                  <a:pt x="1705" y="93891"/>
                </a:lnTo>
                <a:lnTo>
                  <a:pt x="2651" y="94081"/>
                </a:lnTo>
                <a:lnTo>
                  <a:pt x="5491" y="94081"/>
                </a:lnTo>
                <a:lnTo>
                  <a:pt x="5491" y="100895"/>
                </a:lnTo>
                <a:lnTo>
                  <a:pt x="2651" y="100895"/>
                </a:lnTo>
                <a:lnTo>
                  <a:pt x="1705" y="101084"/>
                </a:lnTo>
                <a:lnTo>
                  <a:pt x="758" y="101652"/>
                </a:lnTo>
                <a:lnTo>
                  <a:pt x="190" y="102410"/>
                </a:lnTo>
                <a:lnTo>
                  <a:pt x="1" y="103545"/>
                </a:lnTo>
                <a:lnTo>
                  <a:pt x="190" y="104492"/>
                </a:lnTo>
                <a:lnTo>
                  <a:pt x="758" y="105249"/>
                </a:lnTo>
                <a:lnTo>
                  <a:pt x="1705" y="105817"/>
                </a:lnTo>
                <a:lnTo>
                  <a:pt x="2651" y="106006"/>
                </a:lnTo>
                <a:lnTo>
                  <a:pt x="5491" y="106006"/>
                </a:lnTo>
                <a:lnTo>
                  <a:pt x="5491" y="123232"/>
                </a:lnTo>
                <a:lnTo>
                  <a:pt x="5491" y="124368"/>
                </a:lnTo>
                <a:lnTo>
                  <a:pt x="5680" y="125693"/>
                </a:lnTo>
                <a:lnTo>
                  <a:pt x="6058" y="126829"/>
                </a:lnTo>
                <a:lnTo>
                  <a:pt x="6437" y="127964"/>
                </a:lnTo>
                <a:lnTo>
                  <a:pt x="7005" y="129100"/>
                </a:lnTo>
                <a:lnTo>
                  <a:pt x="7573" y="130047"/>
                </a:lnTo>
                <a:lnTo>
                  <a:pt x="8330" y="130993"/>
                </a:lnTo>
                <a:lnTo>
                  <a:pt x="9087" y="131940"/>
                </a:lnTo>
                <a:lnTo>
                  <a:pt x="10034" y="132697"/>
                </a:lnTo>
                <a:lnTo>
                  <a:pt x="10980" y="133454"/>
                </a:lnTo>
                <a:lnTo>
                  <a:pt x="11927" y="134022"/>
                </a:lnTo>
                <a:lnTo>
                  <a:pt x="13062" y="134590"/>
                </a:lnTo>
                <a:lnTo>
                  <a:pt x="14198" y="134968"/>
                </a:lnTo>
                <a:lnTo>
                  <a:pt x="15334" y="135347"/>
                </a:lnTo>
                <a:lnTo>
                  <a:pt x="16659" y="135536"/>
                </a:lnTo>
                <a:lnTo>
                  <a:pt x="18363" y="135536"/>
                </a:lnTo>
                <a:lnTo>
                  <a:pt x="18363" y="141594"/>
                </a:lnTo>
                <a:lnTo>
                  <a:pt x="17227" y="141594"/>
                </a:lnTo>
                <a:lnTo>
                  <a:pt x="16280" y="141783"/>
                </a:lnTo>
                <a:lnTo>
                  <a:pt x="15712" y="142351"/>
                </a:lnTo>
                <a:lnTo>
                  <a:pt x="15145" y="143108"/>
                </a:lnTo>
                <a:lnTo>
                  <a:pt x="14955" y="143865"/>
                </a:lnTo>
                <a:lnTo>
                  <a:pt x="15145" y="144812"/>
                </a:lnTo>
                <a:lnTo>
                  <a:pt x="15712" y="145569"/>
                </a:lnTo>
                <a:lnTo>
                  <a:pt x="16280" y="145947"/>
                </a:lnTo>
                <a:lnTo>
                  <a:pt x="17227" y="146137"/>
                </a:lnTo>
                <a:lnTo>
                  <a:pt x="22338" y="146137"/>
                </a:lnTo>
                <a:lnTo>
                  <a:pt x="23284" y="145947"/>
                </a:lnTo>
                <a:lnTo>
                  <a:pt x="24041" y="145569"/>
                </a:lnTo>
                <a:lnTo>
                  <a:pt x="24609" y="144812"/>
                </a:lnTo>
                <a:lnTo>
                  <a:pt x="24609" y="143865"/>
                </a:lnTo>
                <a:lnTo>
                  <a:pt x="24609" y="143108"/>
                </a:lnTo>
                <a:lnTo>
                  <a:pt x="24041" y="142351"/>
                </a:lnTo>
                <a:lnTo>
                  <a:pt x="23284" y="141783"/>
                </a:lnTo>
                <a:lnTo>
                  <a:pt x="22338" y="141594"/>
                </a:lnTo>
                <a:lnTo>
                  <a:pt x="21202" y="141594"/>
                </a:lnTo>
                <a:lnTo>
                  <a:pt x="21202" y="135158"/>
                </a:lnTo>
                <a:lnTo>
                  <a:pt x="23095" y="134400"/>
                </a:lnTo>
                <a:lnTo>
                  <a:pt x="24799" y="133454"/>
                </a:lnTo>
                <a:lnTo>
                  <a:pt x="26313" y="132129"/>
                </a:lnTo>
                <a:lnTo>
                  <a:pt x="27827" y="130804"/>
                </a:lnTo>
                <a:lnTo>
                  <a:pt x="28774" y="129100"/>
                </a:lnTo>
                <a:lnTo>
                  <a:pt x="29720" y="127207"/>
                </a:lnTo>
                <a:lnTo>
                  <a:pt x="30099" y="125314"/>
                </a:lnTo>
                <a:lnTo>
                  <a:pt x="30288" y="123232"/>
                </a:lnTo>
                <a:lnTo>
                  <a:pt x="30288" y="106006"/>
                </a:lnTo>
                <a:lnTo>
                  <a:pt x="32370" y="106006"/>
                </a:lnTo>
                <a:lnTo>
                  <a:pt x="33128" y="105817"/>
                </a:lnTo>
                <a:lnTo>
                  <a:pt x="33885" y="105438"/>
                </a:lnTo>
                <a:lnTo>
                  <a:pt x="34453" y="104870"/>
                </a:lnTo>
                <a:lnTo>
                  <a:pt x="34831" y="104302"/>
                </a:lnTo>
                <a:lnTo>
                  <a:pt x="37103" y="104302"/>
                </a:lnTo>
                <a:lnTo>
                  <a:pt x="37481" y="105060"/>
                </a:lnTo>
                <a:lnTo>
                  <a:pt x="38049" y="105817"/>
                </a:lnTo>
                <a:lnTo>
                  <a:pt x="38996" y="106385"/>
                </a:lnTo>
                <a:lnTo>
                  <a:pt x="40510" y="106385"/>
                </a:lnTo>
                <a:lnTo>
                  <a:pt x="41078" y="106195"/>
                </a:lnTo>
                <a:lnTo>
                  <a:pt x="42025" y="105628"/>
                </a:lnTo>
                <a:lnTo>
                  <a:pt x="42782" y="104681"/>
                </a:lnTo>
                <a:lnTo>
                  <a:pt x="42971" y="104113"/>
                </a:lnTo>
                <a:lnTo>
                  <a:pt x="42971" y="103545"/>
                </a:lnTo>
                <a:lnTo>
                  <a:pt x="42971" y="102788"/>
                </a:lnTo>
                <a:lnTo>
                  <a:pt x="42782" y="102220"/>
                </a:lnTo>
                <a:lnTo>
                  <a:pt x="42025" y="101274"/>
                </a:lnTo>
                <a:lnTo>
                  <a:pt x="41078" y="100706"/>
                </a:lnTo>
                <a:lnTo>
                  <a:pt x="40510" y="100517"/>
                </a:lnTo>
                <a:lnTo>
                  <a:pt x="39942" y="100517"/>
                </a:lnTo>
                <a:lnTo>
                  <a:pt x="38996" y="100706"/>
                </a:lnTo>
                <a:lnTo>
                  <a:pt x="38049" y="101084"/>
                </a:lnTo>
                <a:lnTo>
                  <a:pt x="37481" y="101842"/>
                </a:lnTo>
                <a:lnTo>
                  <a:pt x="37103" y="102599"/>
                </a:lnTo>
                <a:lnTo>
                  <a:pt x="34831" y="102599"/>
                </a:lnTo>
                <a:lnTo>
                  <a:pt x="34453" y="102031"/>
                </a:lnTo>
                <a:lnTo>
                  <a:pt x="33885" y="101463"/>
                </a:lnTo>
                <a:lnTo>
                  <a:pt x="33128" y="101084"/>
                </a:lnTo>
                <a:lnTo>
                  <a:pt x="32370" y="100895"/>
                </a:lnTo>
                <a:lnTo>
                  <a:pt x="30288" y="100895"/>
                </a:lnTo>
                <a:lnTo>
                  <a:pt x="30288" y="94081"/>
                </a:lnTo>
                <a:lnTo>
                  <a:pt x="33128" y="94081"/>
                </a:lnTo>
                <a:lnTo>
                  <a:pt x="33885" y="93702"/>
                </a:lnTo>
                <a:lnTo>
                  <a:pt x="34453" y="93134"/>
                </a:lnTo>
                <a:lnTo>
                  <a:pt x="34831" y="92377"/>
                </a:lnTo>
                <a:lnTo>
                  <a:pt x="37103" y="92377"/>
                </a:lnTo>
                <a:lnTo>
                  <a:pt x="37481" y="93323"/>
                </a:lnTo>
                <a:lnTo>
                  <a:pt x="38049" y="93891"/>
                </a:lnTo>
                <a:lnTo>
                  <a:pt x="38996" y="94459"/>
                </a:lnTo>
                <a:lnTo>
                  <a:pt x="39942" y="94648"/>
                </a:lnTo>
                <a:lnTo>
                  <a:pt x="40510" y="94459"/>
                </a:lnTo>
                <a:lnTo>
                  <a:pt x="41078" y="94270"/>
                </a:lnTo>
                <a:lnTo>
                  <a:pt x="42025" y="93702"/>
                </a:lnTo>
                <a:lnTo>
                  <a:pt x="42782" y="92755"/>
                </a:lnTo>
                <a:lnTo>
                  <a:pt x="42971" y="92188"/>
                </a:lnTo>
                <a:lnTo>
                  <a:pt x="42971" y="91620"/>
                </a:lnTo>
                <a:lnTo>
                  <a:pt x="42971" y="91052"/>
                </a:lnTo>
                <a:lnTo>
                  <a:pt x="42782" y="90484"/>
                </a:lnTo>
                <a:lnTo>
                  <a:pt x="42025" y="89537"/>
                </a:lnTo>
                <a:lnTo>
                  <a:pt x="41078" y="88780"/>
                </a:lnTo>
                <a:lnTo>
                  <a:pt x="40510" y="88591"/>
                </a:lnTo>
                <a:lnTo>
                  <a:pt x="39942" y="88591"/>
                </a:lnTo>
                <a:lnTo>
                  <a:pt x="38996" y="88780"/>
                </a:lnTo>
                <a:lnTo>
                  <a:pt x="38049" y="89159"/>
                </a:lnTo>
                <a:lnTo>
                  <a:pt x="37481" y="89916"/>
                </a:lnTo>
                <a:lnTo>
                  <a:pt x="37103" y="90673"/>
                </a:lnTo>
                <a:lnTo>
                  <a:pt x="34831" y="90673"/>
                </a:lnTo>
                <a:lnTo>
                  <a:pt x="34453" y="90105"/>
                </a:lnTo>
                <a:lnTo>
                  <a:pt x="33885" y="89537"/>
                </a:lnTo>
                <a:lnTo>
                  <a:pt x="33128" y="89159"/>
                </a:lnTo>
                <a:lnTo>
                  <a:pt x="32370" y="88970"/>
                </a:lnTo>
                <a:lnTo>
                  <a:pt x="30288" y="88970"/>
                </a:lnTo>
                <a:lnTo>
                  <a:pt x="30288" y="82344"/>
                </a:lnTo>
                <a:lnTo>
                  <a:pt x="32370" y="82344"/>
                </a:lnTo>
                <a:lnTo>
                  <a:pt x="33128" y="82155"/>
                </a:lnTo>
                <a:lnTo>
                  <a:pt x="33885" y="81776"/>
                </a:lnTo>
                <a:lnTo>
                  <a:pt x="34453" y="81208"/>
                </a:lnTo>
                <a:lnTo>
                  <a:pt x="34831" y="80451"/>
                </a:lnTo>
                <a:lnTo>
                  <a:pt x="37103" y="80451"/>
                </a:lnTo>
                <a:lnTo>
                  <a:pt x="37481" y="81398"/>
                </a:lnTo>
                <a:lnTo>
                  <a:pt x="38049" y="82155"/>
                </a:lnTo>
                <a:lnTo>
                  <a:pt x="38996" y="82533"/>
                </a:lnTo>
                <a:lnTo>
                  <a:pt x="39942" y="82723"/>
                </a:lnTo>
                <a:lnTo>
                  <a:pt x="40510" y="82723"/>
                </a:lnTo>
                <a:lnTo>
                  <a:pt x="41078" y="82533"/>
                </a:lnTo>
                <a:lnTo>
                  <a:pt x="42025" y="81776"/>
                </a:lnTo>
                <a:lnTo>
                  <a:pt x="42782" y="80830"/>
                </a:lnTo>
                <a:lnTo>
                  <a:pt x="42971" y="80262"/>
                </a:lnTo>
                <a:lnTo>
                  <a:pt x="42971" y="79694"/>
                </a:lnTo>
                <a:lnTo>
                  <a:pt x="42971" y="79126"/>
                </a:lnTo>
                <a:lnTo>
                  <a:pt x="42782" y="78558"/>
                </a:lnTo>
                <a:lnTo>
                  <a:pt x="42025" y="77612"/>
                </a:lnTo>
                <a:lnTo>
                  <a:pt x="41078" y="76855"/>
                </a:lnTo>
                <a:lnTo>
                  <a:pt x="40510" y="76665"/>
                </a:lnTo>
                <a:lnTo>
                  <a:pt x="39942" y="76665"/>
                </a:lnTo>
                <a:lnTo>
                  <a:pt x="38996" y="76855"/>
                </a:lnTo>
                <a:lnTo>
                  <a:pt x="38049" y="77233"/>
                </a:lnTo>
                <a:lnTo>
                  <a:pt x="37481" y="77990"/>
                </a:lnTo>
                <a:lnTo>
                  <a:pt x="37103" y="78937"/>
                </a:lnTo>
                <a:lnTo>
                  <a:pt x="34831" y="78937"/>
                </a:lnTo>
                <a:lnTo>
                  <a:pt x="34453" y="78180"/>
                </a:lnTo>
                <a:lnTo>
                  <a:pt x="33885" y="77612"/>
                </a:lnTo>
                <a:lnTo>
                  <a:pt x="33128" y="77233"/>
                </a:lnTo>
                <a:lnTo>
                  <a:pt x="32370" y="77044"/>
                </a:lnTo>
                <a:lnTo>
                  <a:pt x="30288" y="77044"/>
                </a:lnTo>
                <a:lnTo>
                  <a:pt x="30288" y="66633"/>
                </a:lnTo>
                <a:lnTo>
                  <a:pt x="31803" y="39942"/>
                </a:lnTo>
                <a:lnTo>
                  <a:pt x="32749" y="27638"/>
                </a:lnTo>
                <a:lnTo>
                  <a:pt x="33128" y="23095"/>
                </a:lnTo>
                <a:lnTo>
                  <a:pt x="33506" y="20066"/>
                </a:lnTo>
                <a:lnTo>
                  <a:pt x="34263" y="17037"/>
                </a:lnTo>
                <a:lnTo>
                  <a:pt x="35399" y="13819"/>
                </a:lnTo>
                <a:lnTo>
                  <a:pt x="36724" y="10412"/>
                </a:lnTo>
                <a:lnTo>
                  <a:pt x="38239" y="7194"/>
                </a:lnTo>
                <a:lnTo>
                  <a:pt x="40889" y="2083"/>
                </a:lnTo>
                <a:lnTo>
                  <a:pt x="420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4"/>
          <p:cNvSpPr/>
          <p:nvPr/>
        </p:nvSpPr>
        <p:spPr>
          <a:xfrm rot="3579903" flipH="1">
            <a:off x="2468282" y="4635326"/>
            <a:ext cx="390650" cy="1892453"/>
          </a:xfrm>
          <a:custGeom>
            <a:avLst/>
            <a:gdLst/>
            <a:ahLst/>
            <a:cxnLst/>
            <a:rect l="l" t="t" r="r" b="b"/>
            <a:pathLst>
              <a:path w="42971" h="146137" extrusionOk="0">
                <a:moveTo>
                  <a:pt x="13252" y="36724"/>
                </a:moveTo>
                <a:lnTo>
                  <a:pt x="14387" y="36913"/>
                </a:lnTo>
                <a:lnTo>
                  <a:pt x="15334" y="37103"/>
                </a:lnTo>
                <a:lnTo>
                  <a:pt x="16091" y="37670"/>
                </a:lnTo>
                <a:lnTo>
                  <a:pt x="16848" y="38238"/>
                </a:lnTo>
                <a:lnTo>
                  <a:pt x="17416" y="38996"/>
                </a:lnTo>
                <a:lnTo>
                  <a:pt x="17984" y="39753"/>
                </a:lnTo>
                <a:lnTo>
                  <a:pt x="18173" y="40699"/>
                </a:lnTo>
                <a:lnTo>
                  <a:pt x="18363" y="41646"/>
                </a:lnTo>
                <a:lnTo>
                  <a:pt x="18363" y="77044"/>
                </a:lnTo>
                <a:lnTo>
                  <a:pt x="8330" y="77044"/>
                </a:lnTo>
                <a:lnTo>
                  <a:pt x="8330" y="41646"/>
                </a:lnTo>
                <a:lnTo>
                  <a:pt x="8519" y="40699"/>
                </a:lnTo>
                <a:lnTo>
                  <a:pt x="8709" y="39753"/>
                </a:lnTo>
                <a:lnTo>
                  <a:pt x="9276" y="38996"/>
                </a:lnTo>
                <a:lnTo>
                  <a:pt x="9844" y="38238"/>
                </a:lnTo>
                <a:lnTo>
                  <a:pt x="10602" y="37670"/>
                </a:lnTo>
                <a:lnTo>
                  <a:pt x="11359" y="37103"/>
                </a:lnTo>
                <a:lnTo>
                  <a:pt x="12305" y="36913"/>
                </a:lnTo>
                <a:lnTo>
                  <a:pt x="13252" y="36724"/>
                </a:lnTo>
                <a:close/>
                <a:moveTo>
                  <a:pt x="18363" y="82344"/>
                </a:moveTo>
                <a:lnTo>
                  <a:pt x="18363" y="88970"/>
                </a:lnTo>
                <a:lnTo>
                  <a:pt x="8330" y="88970"/>
                </a:lnTo>
                <a:lnTo>
                  <a:pt x="8330" y="82344"/>
                </a:lnTo>
                <a:close/>
                <a:moveTo>
                  <a:pt x="27449" y="82344"/>
                </a:moveTo>
                <a:lnTo>
                  <a:pt x="27449" y="88970"/>
                </a:lnTo>
                <a:lnTo>
                  <a:pt x="21202" y="88970"/>
                </a:lnTo>
                <a:lnTo>
                  <a:pt x="21202" y="82344"/>
                </a:lnTo>
                <a:close/>
                <a:moveTo>
                  <a:pt x="18363" y="94081"/>
                </a:moveTo>
                <a:lnTo>
                  <a:pt x="18363" y="100895"/>
                </a:lnTo>
                <a:lnTo>
                  <a:pt x="8330" y="100895"/>
                </a:lnTo>
                <a:lnTo>
                  <a:pt x="8330" y="94081"/>
                </a:lnTo>
                <a:close/>
                <a:moveTo>
                  <a:pt x="27449" y="94081"/>
                </a:moveTo>
                <a:lnTo>
                  <a:pt x="27449" y="100895"/>
                </a:lnTo>
                <a:lnTo>
                  <a:pt x="21202" y="100895"/>
                </a:lnTo>
                <a:lnTo>
                  <a:pt x="21202" y="94081"/>
                </a:lnTo>
                <a:close/>
                <a:moveTo>
                  <a:pt x="27449" y="106006"/>
                </a:moveTo>
                <a:lnTo>
                  <a:pt x="27449" y="123232"/>
                </a:lnTo>
                <a:lnTo>
                  <a:pt x="27260" y="124557"/>
                </a:lnTo>
                <a:lnTo>
                  <a:pt x="27070" y="126071"/>
                </a:lnTo>
                <a:lnTo>
                  <a:pt x="26502" y="127396"/>
                </a:lnTo>
                <a:lnTo>
                  <a:pt x="25745" y="128722"/>
                </a:lnTo>
                <a:lnTo>
                  <a:pt x="24799" y="129668"/>
                </a:lnTo>
                <a:lnTo>
                  <a:pt x="23663" y="130615"/>
                </a:lnTo>
                <a:lnTo>
                  <a:pt x="22527" y="131561"/>
                </a:lnTo>
                <a:lnTo>
                  <a:pt x="21202" y="132129"/>
                </a:lnTo>
                <a:lnTo>
                  <a:pt x="21202" y="106006"/>
                </a:lnTo>
                <a:close/>
                <a:moveTo>
                  <a:pt x="18363" y="106006"/>
                </a:moveTo>
                <a:lnTo>
                  <a:pt x="18363" y="132697"/>
                </a:lnTo>
                <a:lnTo>
                  <a:pt x="17984" y="132697"/>
                </a:lnTo>
                <a:lnTo>
                  <a:pt x="15902" y="132507"/>
                </a:lnTo>
                <a:lnTo>
                  <a:pt x="14198" y="131940"/>
                </a:lnTo>
                <a:lnTo>
                  <a:pt x="12494" y="130993"/>
                </a:lnTo>
                <a:lnTo>
                  <a:pt x="11169" y="129857"/>
                </a:lnTo>
                <a:lnTo>
                  <a:pt x="10034" y="128532"/>
                </a:lnTo>
                <a:lnTo>
                  <a:pt x="9087" y="126829"/>
                </a:lnTo>
                <a:lnTo>
                  <a:pt x="8519" y="125125"/>
                </a:lnTo>
                <a:lnTo>
                  <a:pt x="8330" y="123232"/>
                </a:lnTo>
                <a:lnTo>
                  <a:pt x="8330" y="106006"/>
                </a:lnTo>
                <a:close/>
                <a:moveTo>
                  <a:pt x="15902" y="1"/>
                </a:moveTo>
                <a:lnTo>
                  <a:pt x="17038" y="2083"/>
                </a:lnTo>
                <a:lnTo>
                  <a:pt x="19498" y="7194"/>
                </a:lnTo>
                <a:lnTo>
                  <a:pt x="21013" y="10412"/>
                </a:lnTo>
                <a:lnTo>
                  <a:pt x="22338" y="13819"/>
                </a:lnTo>
                <a:lnTo>
                  <a:pt x="23474" y="17037"/>
                </a:lnTo>
                <a:lnTo>
                  <a:pt x="24231" y="20066"/>
                </a:lnTo>
                <a:lnTo>
                  <a:pt x="24609" y="23095"/>
                </a:lnTo>
                <a:lnTo>
                  <a:pt x="25177" y="27638"/>
                </a:lnTo>
                <a:lnTo>
                  <a:pt x="25934" y="39942"/>
                </a:lnTo>
                <a:lnTo>
                  <a:pt x="27449" y="66633"/>
                </a:lnTo>
                <a:lnTo>
                  <a:pt x="27449" y="77044"/>
                </a:lnTo>
                <a:lnTo>
                  <a:pt x="21202" y="77044"/>
                </a:lnTo>
                <a:lnTo>
                  <a:pt x="21202" y="41646"/>
                </a:lnTo>
                <a:lnTo>
                  <a:pt x="21013" y="40131"/>
                </a:lnTo>
                <a:lnTo>
                  <a:pt x="20634" y="38617"/>
                </a:lnTo>
                <a:lnTo>
                  <a:pt x="19877" y="37292"/>
                </a:lnTo>
                <a:lnTo>
                  <a:pt x="18931" y="36156"/>
                </a:lnTo>
                <a:lnTo>
                  <a:pt x="17795" y="35210"/>
                </a:lnTo>
                <a:lnTo>
                  <a:pt x="16470" y="34452"/>
                </a:lnTo>
                <a:lnTo>
                  <a:pt x="14955" y="34074"/>
                </a:lnTo>
                <a:lnTo>
                  <a:pt x="13252" y="33885"/>
                </a:lnTo>
                <a:lnTo>
                  <a:pt x="11737" y="34074"/>
                </a:lnTo>
                <a:lnTo>
                  <a:pt x="10223" y="34452"/>
                </a:lnTo>
                <a:lnTo>
                  <a:pt x="8898" y="35210"/>
                </a:lnTo>
                <a:lnTo>
                  <a:pt x="7762" y="36156"/>
                </a:lnTo>
                <a:lnTo>
                  <a:pt x="6816" y="37292"/>
                </a:lnTo>
                <a:lnTo>
                  <a:pt x="6058" y="38617"/>
                </a:lnTo>
                <a:lnTo>
                  <a:pt x="5680" y="40131"/>
                </a:lnTo>
                <a:lnTo>
                  <a:pt x="5491" y="41646"/>
                </a:lnTo>
                <a:lnTo>
                  <a:pt x="5491" y="77044"/>
                </a:lnTo>
                <a:lnTo>
                  <a:pt x="2651" y="77044"/>
                </a:lnTo>
                <a:lnTo>
                  <a:pt x="1705" y="77423"/>
                </a:lnTo>
                <a:lnTo>
                  <a:pt x="758" y="77801"/>
                </a:lnTo>
                <a:lnTo>
                  <a:pt x="190" y="78748"/>
                </a:lnTo>
                <a:lnTo>
                  <a:pt x="1" y="79694"/>
                </a:lnTo>
                <a:lnTo>
                  <a:pt x="190" y="80641"/>
                </a:lnTo>
                <a:lnTo>
                  <a:pt x="758" y="81587"/>
                </a:lnTo>
                <a:lnTo>
                  <a:pt x="1705" y="81966"/>
                </a:lnTo>
                <a:lnTo>
                  <a:pt x="2651" y="82344"/>
                </a:lnTo>
                <a:lnTo>
                  <a:pt x="5491" y="82344"/>
                </a:lnTo>
                <a:lnTo>
                  <a:pt x="5491" y="88970"/>
                </a:lnTo>
                <a:lnTo>
                  <a:pt x="2651" y="88970"/>
                </a:lnTo>
                <a:lnTo>
                  <a:pt x="1705" y="89159"/>
                </a:lnTo>
                <a:lnTo>
                  <a:pt x="758" y="89727"/>
                </a:lnTo>
                <a:lnTo>
                  <a:pt x="190" y="90484"/>
                </a:lnTo>
                <a:lnTo>
                  <a:pt x="1" y="91620"/>
                </a:lnTo>
                <a:lnTo>
                  <a:pt x="190" y="92566"/>
                </a:lnTo>
                <a:lnTo>
                  <a:pt x="758" y="93323"/>
                </a:lnTo>
                <a:lnTo>
                  <a:pt x="1705" y="93891"/>
                </a:lnTo>
                <a:lnTo>
                  <a:pt x="2651" y="94081"/>
                </a:lnTo>
                <a:lnTo>
                  <a:pt x="5491" y="94081"/>
                </a:lnTo>
                <a:lnTo>
                  <a:pt x="5491" y="100895"/>
                </a:lnTo>
                <a:lnTo>
                  <a:pt x="2651" y="100895"/>
                </a:lnTo>
                <a:lnTo>
                  <a:pt x="1705" y="101084"/>
                </a:lnTo>
                <a:lnTo>
                  <a:pt x="758" y="101652"/>
                </a:lnTo>
                <a:lnTo>
                  <a:pt x="190" y="102410"/>
                </a:lnTo>
                <a:lnTo>
                  <a:pt x="1" y="103545"/>
                </a:lnTo>
                <a:lnTo>
                  <a:pt x="190" y="104492"/>
                </a:lnTo>
                <a:lnTo>
                  <a:pt x="758" y="105249"/>
                </a:lnTo>
                <a:lnTo>
                  <a:pt x="1705" y="105817"/>
                </a:lnTo>
                <a:lnTo>
                  <a:pt x="2651" y="106006"/>
                </a:lnTo>
                <a:lnTo>
                  <a:pt x="5491" y="106006"/>
                </a:lnTo>
                <a:lnTo>
                  <a:pt x="5491" y="123232"/>
                </a:lnTo>
                <a:lnTo>
                  <a:pt x="5491" y="124368"/>
                </a:lnTo>
                <a:lnTo>
                  <a:pt x="5680" y="125693"/>
                </a:lnTo>
                <a:lnTo>
                  <a:pt x="6058" y="126829"/>
                </a:lnTo>
                <a:lnTo>
                  <a:pt x="6437" y="127964"/>
                </a:lnTo>
                <a:lnTo>
                  <a:pt x="7005" y="129100"/>
                </a:lnTo>
                <a:lnTo>
                  <a:pt x="7573" y="130047"/>
                </a:lnTo>
                <a:lnTo>
                  <a:pt x="8330" y="130993"/>
                </a:lnTo>
                <a:lnTo>
                  <a:pt x="9087" y="131940"/>
                </a:lnTo>
                <a:lnTo>
                  <a:pt x="10034" y="132697"/>
                </a:lnTo>
                <a:lnTo>
                  <a:pt x="10980" y="133454"/>
                </a:lnTo>
                <a:lnTo>
                  <a:pt x="11927" y="134022"/>
                </a:lnTo>
                <a:lnTo>
                  <a:pt x="13062" y="134590"/>
                </a:lnTo>
                <a:lnTo>
                  <a:pt x="14198" y="134968"/>
                </a:lnTo>
                <a:lnTo>
                  <a:pt x="15334" y="135347"/>
                </a:lnTo>
                <a:lnTo>
                  <a:pt x="16659" y="135536"/>
                </a:lnTo>
                <a:lnTo>
                  <a:pt x="18363" y="135536"/>
                </a:lnTo>
                <a:lnTo>
                  <a:pt x="18363" y="141594"/>
                </a:lnTo>
                <a:lnTo>
                  <a:pt x="17227" y="141594"/>
                </a:lnTo>
                <a:lnTo>
                  <a:pt x="16280" y="141783"/>
                </a:lnTo>
                <a:lnTo>
                  <a:pt x="15712" y="142351"/>
                </a:lnTo>
                <a:lnTo>
                  <a:pt x="15145" y="143108"/>
                </a:lnTo>
                <a:lnTo>
                  <a:pt x="14955" y="143865"/>
                </a:lnTo>
                <a:lnTo>
                  <a:pt x="15145" y="144812"/>
                </a:lnTo>
                <a:lnTo>
                  <a:pt x="15712" y="145569"/>
                </a:lnTo>
                <a:lnTo>
                  <a:pt x="16280" y="145947"/>
                </a:lnTo>
                <a:lnTo>
                  <a:pt x="17227" y="146137"/>
                </a:lnTo>
                <a:lnTo>
                  <a:pt x="22338" y="146137"/>
                </a:lnTo>
                <a:lnTo>
                  <a:pt x="23284" y="145947"/>
                </a:lnTo>
                <a:lnTo>
                  <a:pt x="24041" y="145569"/>
                </a:lnTo>
                <a:lnTo>
                  <a:pt x="24609" y="144812"/>
                </a:lnTo>
                <a:lnTo>
                  <a:pt x="24609" y="143865"/>
                </a:lnTo>
                <a:lnTo>
                  <a:pt x="24609" y="143108"/>
                </a:lnTo>
                <a:lnTo>
                  <a:pt x="24041" y="142351"/>
                </a:lnTo>
                <a:lnTo>
                  <a:pt x="23284" y="141783"/>
                </a:lnTo>
                <a:lnTo>
                  <a:pt x="22338" y="141594"/>
                </a:lnTo>
                <a:lnTo>
                  <a:pt x="21202" y="141594"/>
                </a:lnTo>
                <a:lnTo>
                  <a:pt x="21202" y="135158"/>
                </a:lnTo>
                <a:lnTo>
                  <a:pt x="23095" y="134400"/>
                </a:lnTo>
                <a:lnTo>
                  <a:pt x="24799" y="133454"/>
                </a:lnTo>
                <a:lnTo>
                  <a:pt x="26313" y="132129"/>
                </a:lnTo>
                <a:lnTo>
                  <a:pt x="27827" y="130804"/>
                </a:lnTo>
                <a:lnTo>
                  <a:pt x="28774" y="129100"/>
                </a:lnTo>
                <a:lnTo>
                  <a:pt x="29720" y="127207"/>
                </a:lnTo>
                <a:lnTo>
                  <a:pt x="30099" y="125314"/>
                </a:lnTo>
                <a:lnTo>
                  <a:pt x="30288" y="123232"/>
                </a:lnTo>
                <a:lnTo>
                  <a:pt x="30288" y="106006"/>
                </a:lnTo>
                <a:lnTo>
                  <a:pt x="32370" y="106006"/>
                </a:lnTo>
                <a:lnTo>
                  <a:pt x="33128" y="105817"/>
                </a:lnTo>
                <a:lnTo>
                  <a:pt x="33885" y="105438"/>
                </a:lnTo>
                <a:lnTo>
                  <a:pt x="34453" y="104870"/>
                </a:lnTo>
                <a:lnTo>
                  <a:pt x="34831" y="104302"/>
                </a:lnTo>
                <a:lnTo>
                  <a:pt x="37103" y="104302"/>
                </a:lnTo>
                <a:lnTo>
                  <a:pt x="37481" y="105060"/>
                </a:lnTo>
                <a:lnTo>
                  <a:pt x="38049" y="105817"/>
                </a:lnTo>
                <a:lnTo>
                  <a:pt x="38996" y="106385"/>
                </a:lnTo>
                <a:lnTo>
                  <a:pt x="40510" y="106385"/>
                </a:lnTo>
                <a:lnTo>
                  <a:pt x="41078" y="106195"/>
                </a:lnTo>
                <a:lnTo>
                  <a:pt x="42025" y="105628"/>
                </a:lnTo>
                <a:lnTo>
                  <a:pt x="42782" y="104681"/>
                </a:lnTo>
                <a:lnTo>
                  <a:pt x="42971" y="104113"/>
                </a:lnTo>
                <a:lnTo>
                  <a:pt x="42971" y="103545"/>
                </a:lnTo>
                <a:lnTo>
                  <a:pt x="42971" y="102788"/>
                </a:lnTo>
                <a:lnTo>
                  <a:pt x="42782" y="102220"/>
                </a:lnTo>
                <a:lnTo>
                  <a:pt x="42025" y="101274"/>
                </a:lnTo>
                <a:lnTo>
                  <a:pt x="41078" y="100706"/>
                </a:lnTo>
                <a:lnTo>
                  <a:pt x="40510" y="100517"/>
                </a:lnTo>
                <a:lnTo>
                  <a:pt x="39942" y="100517"/>
                </a:lnTo>
                <a:lnTo>
                  <a:pt x="38996" y="100706"/>
                </a:lnTo>
                <a:lnTo>
                  <a:pt x="38049" y="101084"/>
                </a:lnTo>
                <a:lnTo>
                  <a:pt x="37481" y="101842"/>
                </a:lnTo>
                <a:lnTo>
                  <a:pt x="37103" y="102599"/>
                </a:lnTo>
                <a:lnTo>
                  <a:pt x="34831" y="102599"/>
                </a:lnTo>
                <a:lnTo>
                  <a:pt x="34453" y="102031"/>
                </a:lnTo>
                <a:lnTo>
                  <a:pt x="33885" y="101463"/>
                </a:lnTo>
                <a:lnTo>
                  <a:pt x="33128" y="101084"/>
                </a:lnTo>
                <a:lnTo>
                  <a:pt x="32370" y="100895"/>
                </a:lnTo>
                <a:lnTo>
                  <a:pt x="30288" y="100895"/>
                </a:lnTo>
                <a:lnTo>
                  <a:pt x="30288" y="94081"/>
                </a:lnTo>
                <a:lnTo>
                  <a:pt x="33128" y="94081"/>
                </a:lnTo>
                <a:lnTo>
                  <a:pt x="33885" y="93702"/>
                </a:lnTo>
                <a:lnTo>
                  <a:pt x="34453" y="93134"/>
                </a:lnTo>
                <a:lnTo>
                  <a:pt x="34831" y="92377"/>
                </a:lnTo>
                <a:lnTo>
                  <a:pt x="37103" y="92377"/>
                </a:lnTo>
                <a:lnTo>
                  <a:pt x="37481" y="93323"/>
                </a:lnTo>
                <a:lnTo>
                  <a:pt x="38049" y="93891"/>
                </a:lnTo>
                <a:lnTo>
                  <a:pt x="38996" y="94459"/>
                </a:lnTo>
                <a:lnTo>
                  <a:pt x="39942" y="94648"/>
                </a:lnTo>
                <a:lnTo>
                  <a:pt x="40510" y="94459"/>
                </a:lnTo>
                <a:lnTo>
                  <a:pt x="41078" y="94270"/>
                </a:lnTo>
                <a:lnTo>
                  <a:pt x="42025" y="93702"/>
                </a:lnTo>
                <a:lnTo>
                  <a:pt x="42782" y="92755"/>
                </a:lnTo>
                <a:lnTo>
                  <a:pt x="42971" y="92188"/>
                </a:lnTo>
                <a:lnTo>
                  <a:pt x="42971" y="91620"/>
                </a:lnTo>
                <a:lnTo>
                  <a:pt x="42971" y="91052"/>
                </a:lnTo>
                <a:lnTo>
                  <a:pt x="42782" y="90484"/>
                </a:lnTo>
                <a:lnTo>
                  <a:pt x="42025" y="89537"/>
                </a:lnTo>
                <a:lnTo>
                  <a:pt x="41078" y="88780"/>
                </a:lnTo>
                <a:lnTo>
                  <a:pt x="40510" y="88591"/>
                </a:lnTo>
                <a:lnTo>
                  <a:pt x="39942" y="88591"/>
                </a:lnTo>
                <a:lnTo>
                  <a:pt x="38996" y="88780"/>
                </a:lnTo>
                <a:lnTo>
                  <a:pt x="38049" y="89159"/>
                </a:lnTo>
                <a:lnTo>
                  <a:pt x="37481" y="89916"/>
                </a:lnTo>
                <a:lnTo>
                  <a:pt x="37103" y="90673"/>
                </a:lnTo>
                <a:lnTo>
                  <a:pt x="34831" y="90673"/>
                </a:lnTo>
                <a:lnTo>
                  <a:pt x="34453" y="90105"/>
                </a:lnTo>
                <a:lnTo>
                  <a:pt x="33885" y="89537"/>
                </a:lnTo>
                <a:lnTo>
                  <a:pt x="33128" y="89159"/>
                </a:lnTo>
                <a:lnTo>
                  <a:pt x="32370" y="88970"/>
                </a:lnTo>
                <a:lnTo>
                  <a:pt x="30288" y="88970"/>
                </a:lnTo>
                <a:lnTo>
                  <a:pt x="30288" y="82344"/>
                </a:lnTo>
                <a:lnTo>
                  <a:pt x="32370" y="82344"/>
                </a:lnTo>
                <a:lnTo>
                  <a:pt x="33128" y="82155"/>
                </a:lnTo>
                <a:lnTo>
                  <a:pt x="33885" y="81776"/>
                </a:lnTo>
                <a:lnTo>
                  <a:pt x="34453" y="81208"/>
                </a:lnTo>
                <a:lnTo>
                  <a:pt x="34831" y="80451"/>
                </a:lnTo>
                <a:lnTo>
                  <a:pt x="37103" y="80451"/>
                </a:lnTo>
                <a:lnTo>
                  <a:pt x="37481" y="81398"/>
                </a:lnTo>
                <a:lnTo>
                  <a:pt x="38049" y="82155"/>
                </a:lnTo>
                <a:lnTo>
                  <a:pt x="38996" y="82533"/>
                </a:lnTo>
                <a:lnTo>
                  <a:pt x="39942" y="82723"/>
                </a:lnTo>
                <a:lnTo>
                  <a:pt x="40510" y="82723"/>
                </a:lnTo>
                <a:lnTo>
                  <a:pt x="41078" y="82533"/>
                </a:lnTo>
                <a:lnTo>
                  <a:pt x="42025" y="81776"/>
                </a:lnTo>
                <a:lnTo>
                  <a:pt x="42782" y="80830"/>
                </a:lnTo>
                <a:lnTo>
                  <a:pt x="42971" y="80262"/>
                </a:lnTo>
                <a:lnTo>
                  <a:pt x="42971" y="79694"/>
                </a:lnTo>
                <a:lnTo>
                  <a:pt x="42971" y="79126"/>
                </a:lnTo>
                <a:lnTo>
                  <a:pt x="42782" y="78558"/>
                </a:lnTo>
                <a:lnTo>
                  <a:pt x="42025" y="77612"/>
                </a:lnTo>
                <a:lnTo>
                  <a:pt x="41078" y="76855"/>
                </a:lnTo>
                <a:lnTo>
                  <a:pt x="40510" y="76665"/>
                </a:lnTo>
                <a:lnTo>
                  <a:pt x="39942" y="76665"/>
                </a:lnTo>
                <a:lnTo>
                  <a:pt x="38996" y="76855"/>
                </a:lnTo>
                <a:lnTo>
                  <a:pt x="38049" y="77233"/>
                </a:lnTo>
                <a:lnTo>
                  <a:pt x="37481" y="77990"/>
                </a:lnTo>
                <a:lnTo>
                  <a:pt x="37103" y="78937"/>
                </a:lnTo>
                <a:lnTo>
                  <a:pt x="34831" y="78937"/>
                </a:lnTo>
                <a:lnTo>
                  <a:pt x="34453" y="78180"/>
                </a:lnTo>
                <a:lnTo>
                  <a:pt x="33885" y="77612"/>
                </a:lnTo>
                <a:lnTo>
                  <a:pt x="33128" y="77233"/>
                </a:lnTo>
                <a:lnTo>
                  <a:pt x="32370" y="77044"/>
                </a:lnTo>
                <a:lnTo>
                  <a:pt x="30288" y="77044"/>
                </a:lnTo>
                <a:lnTo>
                  <a:pt x="30288" y="66633"/>
                </a:lnTo>
                <a:lnTo>
                  <a:pt x="31803" y="39942"/>
                </a:lnTo>
                <a:lnTo>
                  <a:pt x="32749" y="27638"/>
                </a:lnTo>
                <a:lnTo>
                  <a:pt x="33128" y="23095"/>
                </a:lnTo>
                <a:lnTo>
                  <a:pt x="33506" y="20066"/>
                </a:lnTo>
                <a:lnTo>
                  <a:pt x="34263" y="17037"/>
                </a:lnTo>
                <a:lnTo>
                  <a:pt x="35399" y="13819"/>
                </a:lnTo>
                <a:lnTo>
                  <a:pt x="36724" y="10412"/>
                </a:lnTo>
                <a:lnTo>
                  <a:pt x="38239" y="7194"/>
                </a:lnTo>
                <a:lnTo>
                  <a:pt x="40889" y="2083"/>
                </a:lnTo>
                <a:lnTo>
                  <a:pt x="4202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4"/>
          <p:cNvSpPr/>
          <p:nvPr/>
        </p:nvSpPr>
        <p:spPr>
          <a:xfrm rot="3579903" flipH="1">
            <a:off x="1446532" y="3208718"/>
            <a:ext cx="390650" cy="1892453"/>
          </a:xfrm>
          <a:custGeom>
            <a:avLst/>
            <a:gdLst/>
            <a:ahLst/>
            <a:cxnLst/>
            <a:rect l="l" t="t" r="r" b="b"/>
            <a:pathLst>
              <a:path w="42971" h="146137" extrusionOk="0">
                <a:moveTo>
                  <a:pt x="13252" y="36724"/>
                </a:moveTo>
                <a:lnTo>
                  <a:pt x="14387" y="36913"/>
                </a:lnTo>
                <a:lnTo>
                  <a:pt x="15334" y="37103"/>
                </a:lnTo>
                <a:lnTo>
                  <a:pt x="16091" y="37670"/>
                </a:lnTo>
                <a:lnTo>
                  <a:pt x="16848" y="38238"/>
                </a:lnTo>
                <a:lnTo>
                  <a:pt x="17416" y="38996"/>
                </a:lnTo>
                <a:lnTo>
                  <a:pt x="17984" y="39753"/>
                </a:lnTo>
                <a:lnTo>
                  <a:pt x="18173" y="40699"/>
                </a:lnTo>
                <a:lnTo>
                  <a:pt x="18363" y="41646"/>
                </a:lnTo>
                <a:lnTo>
                  <a:pt x="18363" y="77044"/>
                </a:lnTo>
                <a:lnTo>
                  <a:pt x="8330" y="77044"/>
                </a:lnTo>
                <a:lnTo>
                  <a:pt x="8330" y="41646"/>
                </a:lnTo>
                <a:lnTo>
                  <a:pt x="8519" y="40699"/>
                </a:lnTo>
                <a:lnTo>
                  <a:pt x="8709" y="39753"/>
                </a:lnTo>
                <a:lnTo>
                  <a:pt x="9276" y="38996"/>
                </a:lnTo>
                <a:lnTo>
                  <a:pt x="9844" y="38238"/>
                </a:lnTo>
                <a:lnTo>
                  <a:pt x="10602" y="37670"/>
                </a:lnTo>
                <a:lnTo>
                  <a:pt x="11359" y="37103"/>
                </a:lnTo>
                <a:lnTo>
                  <a:pt x="12305" y="36913"/>
                </a:lnTo>
                <a:lnTo>
                  <a:pt x="13252" y="36724"/>
                </a:lnTo>
                <a:close/>
                <a:moveTo>
                  <a:pt x="18363" y="82344"/>
                </a:moveTo>
                <a:lnTo>
                  <a:pt x="18363" y="88970"/>
                </a:lnTo>
                <a:lnTo>
                  <a:pt x="8330" y="88970"/>
                </a:lnTo>
                <a:lnTo>
                  <a:pt x="8330" y="82344"/>
                </a:lnTo>
                <a:close/>
                <a:moveTo>
                  <a:pt x="27449" y="82344"/>
                </a:moveTo>
                <a:lnTo>
                  <a:pt x="27449" y="88970"/>
                </a:lnTo>
                <a:lnTo>
                  <a:pt x="21202" y="88970"/>
                </a:lnTo>
                <a:lnTo>
                  <a:pt x="21202" y="82344"/>
                </a:lnTo>
                <a:close/>
                <a:moveTo>
                  <a:pt x="18363" y="94081"/>
                </a:moveTo>
                <a:lnTo>
                  <a:pt x="18363" y="100895"/>
                </a:lnTo>
                <a:lnTo>
                  <a:pt x="8330" y="100895"/>
                </a:lnTo>
                <a:lnTo>
                  <a:pt x="8330" y="94081"/>
                </a:lnTo>
                <a:close/>
                <a:moveTo>
                  <a:pt x="27449" y="94081"/>
                </a:moveTo>
                <a:lnTo>
                  <a:pt x="27449" y="100895"/>
                </a:lnTo>
                <a:lnTo>
                  <a:pt x="21202" y="100895"/>
                </a:lnTo>
                <a:lnTo>
                  <a:pt x="21202" y="94081"/>
                </a:lnTo>
                <a:close/>
                <a:moveTo>
                  <a:pt x="27449" y="106006"/>
                </a:moveTo>
                <a:lnTo>
                  <a:pt x="27449" y="123232"/>
                </a:lnTo>
                <a:lnTo>
                  <a:pt x="27260" y="124557"/>
                </a:lnTo>
                <a:lnTo>
                  <a:pt x="27070" y="126071"/>
                </a:lnTo>
                <a:lnTo>
                  <a:pt x="26502" y="127396"/>
                </a:lnTo>
                <a:lnTo>
                  <a:pt x="25745" y="128722"/>
                </a:lnTo>
                <a:lnTo>
                  <a:pt x="24799" y="129668"/>
                </a:lnTo>
                <a:lnTo>
                  <a:pt x="23663" y="130615"/>
                </a:lnTo>
                <a:lnTo>
                  <a:pt x="22527" y="131561"/>
                </a:lnTo>
                <a:lnTo>
                  <a:pt x="21202" y="132129"/>
                </a:lnTo>
                <a:lnTo>
                  <a:pt x="21202" y="106006"/>
                </a:lnTo>
                <a:close/>
                <a:moveTo>
                  <a:pt x="18363" y="106006"/>
                </a:moveTo>
                <a:lnTo>
                  <a:pt x="18363" y="132697"/>
                </a:lnTo>
                <a:lnTo>
                  <a:pt x="17984" y="132697"/>
                </a:lnTo>
                <a:lnTo>
                  <a:pt x="15902" y="132507"/>
                </a:lnTo>
                <a:lnTo>
                  <a:pt x="14198" y="131940"/>
                </a:lnTo>
                <a:lnTo>
                  <a:pt x="12494" y="130993"/>
                </a:lnTo>
                <a:lnTo>
                  <a:pt x="11169" y="129857"/>
                </a:lnTo>
                <a:lnTo>
                  <a:pt x="10034" y="128532"/>
                </a:lnTo>
                <a:lnTo>
                  <a:pt x="9087" y="126829"/>
                </a:lnTo>
                <a:lnTo>
                  <a:pt x="8519" y="125125"/>
                </a:lnTo>
                <a:lnTo>
                  <a:pt x="8330" y="123232"/>
                </a:lnTo>
                <a:lnTo>
                  <a:pt x="8330" y="106006"/>
                </a:lnTo>
                <a:close/>
                <a:moveTo>
                  <a:pt x="15902" y="1"/>
                </a:moveTo>
                <a:lnTo>
                  <a:pt x="17038" y="2083"/>
                </a:lnTo>
                <a:lnTo>
                  <a:pt x="19498" y="7194"/>
                </a:lnTo>
                <a:lnTo>
                  <a:pt x="21013" y="10412"/>
                </a:lnTo>
                <a:lnTo>
                  <a:pt x="22338" y="13819"/>
                </a:lnTo>
                <a:lnTo>
                  <a:pt x="23474" y="17037"/>
                </a:lnTo>
                <a:lnTo>
                  <a:pt x="24231" y="20066"/>
                </a:lnTo>
                <a:lnTo>
                  <a:pt x="24609" y="23095"/>
                </a:lnTo>
                <a:lnTo>
                  <a:pt x="25177" y="27638"/>
                </a:lnTo>
                <a:lnTo>
                  <a:pt x="25934" y="39942"/>
                </a:lnTo>
                <a:lnTo>
                  <a:pt x="27449" y="66633"/>
                </a:lnTo>
                <a:lnTo>
                  <a:pt x="27449" y="77044"/>
                </a:lnTo>
                <a:lnTo>
                  <a:pt x="21202" y="77044"/>
                </a:lnTo>
                <a:lnTo>
                  <a:pt x="21202" y="41646"/>
                </a:lnTo>
                <a:lnTo>
                  <a:pt x="21013" y="40131"/>
                </a:lnTo>
                <a:lnTo>
                  <a:pt x="20634" y="38617"/>
                </a:lnTo>
                <a:lnTo>
                  <a:pt x="19877" y="37292"/>
                </a:lnTo>
                <a:lnTo>
                  <a:pt x="18931" y="36156"/>
                </a:lnTo>
                <a:lnTo>
                  <a:pt x="17795" y="35210"/>
                </a:lnTo>
                <a:lnTo>
                  <a:pt x="16470" y="34452"/>
                </a:lnTo>
                <a:lnTo>
                  <a:pt x="14955" y="34074"/>
                </a:lnTo>
                <a:lnTo>
                  <a:pt x="13252" y="33885"/>
                </a:lnTo>
                <a:lnTo>
                  <a:pt x="11737" y="34074"/>
                </a:lnTo>
                <a:lnTo>
                  <a:pt x="10223" y="34452"/>
                </a:lnTo>
                <a:lnTo>
                  <a:pt x="8898" y="35210"/>
                </a:lnTo>
                <a:lnTo>
                  <a:pt x="7762" y="36156"/>
                </a:lnTo>
                <a:lnTo>
                  <a:pt x="6816" y="37292"/>
                </a:lnTo>
                <a:lnTo>
                  <a:pt x="6058" y="38617"/>
                </a:lnTo>
                <a:lnTo>
                  <a:pt x="5680" y="40131"/>
                </a:lnTo>
                <a:lnTo>
                  <a:pt x="5491" y="41646"/>
                </a:lnTo>
                <a:lnTo>
                  <a:pt x="5491" y="77044"/>
                </a:lnTo>
                <a:lnTo>
                  <a:pt x="2651" y="77044"/>
                </a:lnTo>
                <a:lnTo>
                  <a:pt x="1705" y="77423"/>
                </a:lnTo>
                <a:lnTo>
                  <a:pt x="758" y="77801"/>
                </a:lnTo>
                <a:lnTo>
                  <a:pt x="190" y="78748"/>
                </a:lnTo>
                <a:lnTo>
                  <a:pt x="1" y="79694"/>
                </a:lnTo>
                <a:lnTo>
                  <a:pt x="190" y="80641"/>
                </a:lnTo>
                <a:lnTo>
                  <a:pt x="758" y="81587"/>
                </a:lnTo>
                <a:lnTo>
                  <a:pt x="1705" y="81966"/>
                </a:lnTo>
                <a:lnTo>
                  <a:pt x="2651" y="82344"/>
                </a:lnTo>
                <a:lnTo>
                  <a:pt x="5491" y="82344"/>
                </a:lnTo>
                <a:lnTo>
                  <a:pt x="5491" y="88970"/>
                </a:lnTo>
                <a:lnTo>
                  <a:pt x="2651" y="88970"/>
                </a:lnTo>
                <a:lnTo>
                  <a:pt x="1705" y="89159"/>
                </a:lnTo>
                <a:lnTo>
                  <a:pt x="758" y="89727"/>
                </a:lnTo>
                <a:lnTo>
                  <a:pt x="190" y="90484"/>
                </a:lnTo>
                <a:lnTo>
                  <a:pt x="1" y="91620"/>
                </a:lnTo>
                <a:lnTo>
                  <a:pt x="190" y="92566"/>
                </a:lnTo>
                <a:lnTo>
                  <a:pt x="758" y="93323"/>
                </a:lnTo>
                <a:lnTo>
                  <a:pt x="1705" y="93891"/>
                </a:lnTo>
                <a:lnTo>
                  <a:pt x="2651" y="94081"/>
                </a:lnTo>
                <a:lnTo>
                  <a:pt x="5491" y="94081"/>
                </a:lnTo>
                <a:lnTo>
                  <a:pt x="5491" y="100895"/>
                </a:lnTo>
                <a:lnTo>
                  <a:pt x="2651" y="100895"/>
                </a:lnTo>
                <a:lnTo>
                  <a:pt x="1705" y="101084"/>
                </a:lnTo>
                <a:lnTo>
                  <a:pt x="758" y="101652"/>
                </a:lnTo>
                <a:lnTo>
                  <a:pt x="190" y="102410"/>
                </a:lnTo>
                <a:lnTo>
                  <a:pt x="1" y="103545"/>
                </a:lnTo>
                <a:lnTo>
                  <a:pt x="190" y="104492"/>
                </a:lnTo>
                <a:lnTo>
                  <a:pt x="758" y="105249"/>
                </a:lnTo>
                <a:lnTo>
                  <a:pt x="1705" y="105817"/>
                </a:lnTo>
                <a:lnTo>
                  <a:pt x="2651" y="106006"/>
                </a:lnTo>
                <a:lnTo>
                  <a:pt x="5491" y="106006"/>
                </a:lnTo>
                <a:lnTo>
                  <a:pt x="5491" y="123232"/>
                </a:lnTo>
                <a:lnTo>
                  <a:pt x="5491" y="124368"/>
                </a:lnTo>
                <a:lnTo>
                  <a:pt x="5680" y="125693"/>
                </a:lnTo>
                <a:lnTo>
                  <a:pt x="6058" y="126829"/>
                </a:lnTo>
                <a:lnTo>
                  <a:pt x="6437" y="127964"/>
                </a:lnTo>
                <a:lnTo>
                  <a:pt x="7005" y="129100"/>
                </a:lnTo>
                <a:lnTo>
                  <a:pt x="7573" y="130047"/>
                </a:lnTo>
                <a:lnTo>
                  <a:pt x="8330" y="130993"/>
                </a:lnTo>
                <a:lnTo>
                  <a:pt x="9087" y="131940"/>
                </a:lnTo>
                <a:lnTo>
                  <a:pt x="10034" y="132697"/>
                </a:lnTo>
                <a:lnTo>
                  <a:pt x="10980" y="133454"/>
                </a:lnTo>
                <a:lnTo>
                  <a:pt x="11927" y="134022"/>
                </a:lnTo>
                <a:lnTo>
                  <a:pt x="13062" y="134590"/>
                </a:lnTo>
                <a:lnTo>
                  <a:pt x="14198" y="134968"/>
                </a:lnTo>
                <a:lnTo>
                  <a:pt x="15334" y="135347"/>
                </a:lnTo>
                <a:lnTo>
                  <a:pt x="16659" y="135536"/>
                </a:lnTo>
                <a:lnTo>
                  <a:pt x="18363" y="135536"/>
                </a:lnTo>
                <a:lnTo>
                  <a:pt x="18363" y="141594"/>
                </a:lnTo>
                <a:lnTo>
                  <a:pt x="17227" y="141594"/>
                </a:lnTo>
                <a:lnTo>
                  <a:pt x="16280" y="141783"/>
                </a:lnTo>
                <a:lnTo>
                  <a:pt x="15712" y="142351"/>
                </a:lnTo>
                <a:lnTo>
                  <a:pt x="15145" y="143108"/>
                </a:lnTo>
                <a:lnTo>
                  <a:pt x="14955" y="143865"/>
                </a:lnTo>
                <a:lnTo>
                  <a:pt x="15145" y="144812"/>
                </a:lnTo>
                <a:lnTo>
                  <a:pt x="15712" y="145569"/>
                </a:lnTo>
                <a:lnTo>
                  <a:pt x="16280" y="145947"/>
                </a:lnTo>
                <a:lnTo>
                  <a:pt x="17227" y="146137"/>
                </a:lnTo>
                <a:lnTo>
                  <a:pt x="22338" y="146137"/>
                </a:lnTo>
                <a:lnTo>
                  <a:pt x="23284" y="145947"/>
                </a:lnTo>
                <a:lnTo>
                  <a:pt x="24041" y="145569"/>
                </a:lnTo>
                <a:lnTo>
                  <a:pt x="24609" y="144812"/>
                </a:lnTo>
                <a:lnTo>
                  <a:pt x="24609" y="143865"/>
                </a:lnTo>
                <a:lnTo>
                  <a:pt x="24609" y="143108"/>
                </a:lnTo>
                <a:lnTo>
                  <a:pt x="24041" y="142351"/>
                </a:lnTo>
                <a:lnTo>
                  <a:pt x="23284" y="141783"/>
                </a:lnTo>
                <a:lnTo>
                  <a:pt x="22338" y="141594"/>
                </a:lnTo>
                <a:lnTo>
                  <a:pt x="21202" y="141594"/>
                </a:lnTo>
                <a:lnTo>
                  <a:pt x="21202" y="135158"/>
                </a:lnTo>
                <a:lnTo>
                  <a:pt x="23095" y="134400"/>
                </a:lnTo>
                <a:lnTo>
                  <a:pt x="24799" y="133454"/>
                </a:lnTo>
                <a:lnTo>
                  <a:pt x="26313" y="132129"/>
                </a:lnTo>
                <a:lnTo>
                  <a:pt x="27827" y="130804"/>
                </a:lnTo>
                <a:lnTo>
                  <a:pt x="28774" y="129100"/>
                </a:lnTo>
                <a:lnTo>
                  <a:pt x="29720" y="127207"/>
                </a:lnTo>
                <a:lnTo>
                  <a:pt x="30099" y="125314"/>
                </a:lnTo>
                <a:lnTo>
                  <a:pt x="30288" y="123232"/>
                </a:lnTo>
                <a:lnTo>
                  <a:pt x="30288" y="106006"/>
                </a:lnTo>
                <a:lnTo>
                  <a:pt x="32370" y="106006"/>
                </a:lnTo>
                <a:lnTo>
                  <a:pt x="33128" y="105817"/>
                </a:lnTo>
                <a:lnTo>
                  <a:pt x="33885" y="105438"/>
                </a:lnTo>
                <a:lnTo>
                  <a:pt x="34453" y="104870"/>
                </a:lnTo>
                <a:lnTo>
                  <a:pt x="34831" y="104302"/>
                </a:lnTo>
                <a:lnTo>
                  <a:pt x="37103" y="104302"/>
                </a:lnTo>
                <a:lnTo>
                  <a:pt x="37481" y="105060"/>
                </a:lnTo>
                <a:lnTo>
                  <a:pt x="38049" y="105817"/>
                </a:lnTo>
                <a:lnTo>
                  <a:pt x="38996" y="106385"/>
                </a:lnTo>
                <a:lnTo>
                  <a:pt x="40510" y="106385"/>
                </a:lnTo>
                <a:lnTo>
                  <a:pt x="41078" y="106195"/>
                </a:lnTo>
                <a:lnTo>
                  <a:pt x="42025" y="105628"/>
                </a:lnTo>
                <a:lnTo>
                  <a:pt x="42782" y="104681"/>
                </a:lnTo>
                <a:lnTo>
                  <a:pt x="42971" y="104113"/>
                </a:lnTo>
                <a:lnTo>
                  <a:pt x="42971" y="103545"/>
                </a:lnTo>
                <a:lnTo>
                  <a:pt x="42971" y="102788"/>
                </a:lnTo>
                <a:lnTo>
                  <a:pt x="42782" y="102220"/>
                </a:lnTo>
                <a:lnTo>
                  <a:pt x="42025" y="101274"/>
                </a:lnTo>
                <a:lnTo>
                  <a:pt x="41078" y="100706"/>
                </a:lnTo>
                <a:lnTo>
                  <a:pt x="40510" y="100517"/>
                </a:lnTo>
                <a:lnTo>
                  <a:pt x="39942" y="100517"/>
                </a:lnTo>
                <a:lnTo>
                  <a:pt x="38996" y="100706"/>
                </a:lnTo>
                <a:lnTo>
                  <a:pt x="38049" y="101084"/>
                </a:lnTo>
                <a:lnTo>
                  <a:pt x="37481" y="101842"/>
                </a:lnTo>
                <a:lnTo>
                  <a:pt x="37103" y="102599"/>
                </a:lnTo>
                <a:lnTo>
                  <a:pt x="34831" y="102599"/>
                </a:lnTo>
                <a:lnTo>
                  <a:pt x="34453" y="102031"/>
                </a:lnTo>
                <a:lnTo>
                  <a:pt x="33885" y="101463"/>
                </a:lnTo>
                <a:lnTo>
                  <a:pt x="33128" y="101084"/>
                </a:lnTo>
                <a:lnTo>
                  <a:pt x="32370" y="100895"/>
                </a:lnTo>
                <a:lnTo>
                  <a:pt x="30288" y="100895"/>
                </a:lnTo>
                <a:lnTo>
                  <a:pt x="30288" y="94081"/>
                </a:lnTo>
                <a:lnTo>
                  <a:pt x="33128" y="94081"/>
                </a:lnTo>
                <a:lnTo>
                  <a:pt x="33885" y="93702"/>
                </a:lnTo>
                <a:lnTo>
                  <a:pt x="34453" y="93134"/>
                </a:lnTo>
                <a:lnTo>
                  <a:pt x="34831" y="92377"/>
                </a:lnTo>
                <a:lnTo>
                  <a:pt x="37103" y="92377"/>
                </a:lnTo>
                <a:lnTo>
                  <a:pt x="37481" y="93323"/>
                </a:lnTo>
                <a:lnTo>
                  <a:pt x="38049" y="93891"/>
                </a:lnTo>
                <a:lnTo>
                  <a:pt x="38996" y="94459"/>
                </a:lnTo>
                <a:lnTo>
                  <a:pt x="39942" y="94648"/>
                </a:lnTo>
                <a:lnTo>
                  <a:pt x="40510" y="94459"/>
                </a:lnTo>
                <a:lnTo>
                  <a:pt x="41078" y="94270"/>
                </a:lnTo>
                <a:lnTo>
                  <a:pt x="42025" y="93702"/>
                </a:lnTo>
                <a:lnTo>
                  <a:pt x="42782" y="92755"/>
                </a:lnTo>
                <a:lnTo>
                  <a:pt x="42971" y="92188"/>
                </a:lnTo>
                <a:lnTo>
                  <a:pt x="42971" y="91620"/>
                </a:lnTo>
                <a:lnTo>
                  <a:pt x="42971" y="91052"/>
                </a:lnTo>
                <a:lnTo>
                  <a:pt x="42782" y="90484"/>
                </a:lnTo>
                <a:lnTo>
                  <a:pt x="42025" y="89537"/>
                </a:lnTo>
                <a:lnTo>
                  <a:pt x="41078" y="88780"/>
                </a:lnTo>
                <a:lnTo>
                  <a:pt x="40510" y="88591"/>
                </a:lnTo>
                <a:lnTo>
                  <a:pt x="39942" y="88591"/>
                </a:lnTo>
                <a:lnTo>
                  <a:pt x="38996" y="88780"/>
                </a:lnTo>
                <a:lnTo>
                  <a:pt x="38049" y="89159"/>
                </a:lnTo>
                <a:lnTo>
                  <a:pt x="37481" y="89916"/>
                </a:lnTo>
                <a:lnTo>
                  <a:pt x="37103" y="90673"/>
                </a:lnTo>
                <a:lnTo>
                  <a:pt x="34831" y="90673"/>
                </a:lnTo>
                <a:lnTo>
                  <a:pt x="34453" y="90105"/>
                </a:lnTo>
                <a:lnTo>
                  <a:pt x="33885" y="89537"/>
                </a:lnTo>
                <a:lnTo>
                  <a:pt x="33128" y="89159"/>
                </a:lnTo>
                <a:lnTo>
                  <a:pt x="32370" y="88970"/>
                </a:lnTo>
                <a:lnTo>
                  <a:pt x="30288" y="88970"/>
                </a:lnTo>
                <a:lnTo>
                  <a:pt x="30288" y="82344"/>
                </a:lnTo>
                <a:lnTo>
                  <a:pt x="32370" y="82344"/>
                </a:lnTo>
                <a:lnTo>
                  <a:pt x="33128" y="82155"/>
                </a:lnTo>
                <a:lnTo>
                  <a:pt x="33885" y="81776"/>
                </a:lnTo>
                <a:lnTo>
                  <a:pt x="34453" y="81208"/>
                </a:lnTo>
                <a:lnTo>
                  <a:pt x="34831" y="80451"/>
                </a:lnTo>
                <a:lnTo>
                  <a:pt x="37103" y="80451"/>
                </a:lnTo>
                <a:lnTo>
                  <a:pt x="37481" y="81398"/>
                </a:lnTo>
                <a:lnTo>
                  <a:pt x="38049" y="82155"/>
                </a:lnTo>
                <a:lnTo>
                  <a:pt x="38996" y="82533"/>
                </a:lnTo>
                <a:lnTo>
                  <a:pt x="39942" y="82723"/>
                </a:lnTo>
                <a:lnTo>
                  <a:pt x="40510" y="82723"/>
                </a:lnTo>
                <a:lnTo>
                  <a:pt x="41078" y="82533"/>
                </a:lnTo>
                <a:lnTo>
                  <a:pt x="42025" y="81776"/>
                </a:lnTo>
                <a:lnTo>
                  <a:pt x="42782" y="80830"/>
                </a:lnTo>
                <a:lnTo>
                  <a:pt x="42971" y="80262"/>
                </a:lnTo>
                <a:lnTo>
                  <a:pt x="42971" y="79694"/>
                </a:lnTo>
                <a:lnTo>
                  <a:pt x="42971" y="79126"/>
                </a:lnTo>
                <a:lnTo>
                  <a:pt x="42782" y="78558"/>
                </a:lnTo>
                <a:lnTo>
                  <a:pt x="42025" y="77612"/>
                </a:lnTo>
                <a:lnTo>
                  <a:pt x="41078" y="76855"/>
                </a:lnTo>
                <a:lnTo>
                  <a:pt x="40510" y="76665"/>
                </a:lnTo>
                <a:lnTo>
                  <a:pt x="39942" y="76665"/>
                </a:lnTo>
                <a:lnTo>
                  <a:pt x="38996" y="76855"/>
                </a:lnTo>
                <a:lnTo>
                  <a:pt x="38049" y="77233"/>
                </a:lnTo>
                <a:lnTo>
                  <a:pt x="37481" y="77990"/>
                </a:lnTo>
                <a:lnTo>
                  <a:pt x="37103" y="78937"/>
                </a:lnTo>
                <a:lnTo>
                  <a:pt x="34831" y="78937"/>
                </a:lnTo>
                <a:lnTo>
                  <a:pt x="34453" y="78180"/>
                </a:lnTo>
                <a:lnTo>
                  <a:pt x="33885" y="77612"/>
                </a:lnTo>
                <a:lnTo>
                  <a:pt x="33128" y="77233"/>
                </a:lnTo>
                <a:lnTo>
                  <a:pt x="32370" y="77044"/>
                </a:lnTo>
                <a:lnTo>
                  <a:pt x="30288" y="77044"/>
                </a:lnTo>
                <a:lnTo>
                  <a:pt x="30288" y="66633"/>
                </a:lnTo>
                <a:lnTo>
                  <a:pt x="31803" y="39942"/>
                </a:lnTo>
                <a:lnTo>
                  <a:pt x="32749" y="27638"/>
                </a:lnTo>
                <a:lnTo>
                  <a:pt x="33128" y="23095"/>
                </a:lnTo>
                <a:lnTo>
                  <a:pt x="33506" y="20066"/>
                </a:lnTo>
                <a:lnTo>
                  <a:pt x="34263" y="17037"/>
                </a:lnTo>
                <a:lnTo>
                  <a:pt x="35399" y="13819"/>
                </a:lnTo>
                <a:lnTo>
                  <a:pt x="36724" y="10412"/>
                </a:lnTo>
                <a:lnTo>
                  <a:pt x="38239" y="7194"/>
                </a:lnTo>
                <a:lnTo>
                  <a:pt x="40889" y="2083"/>
                </a:lnTo>
                <a:lnTo>
                  <a:pt x="42025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64BAA95-673E-4588-9588-03488F8D3A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1280" y="692633"/>
            <a:ext cx="8690707" cy="718000"/>
          </a:xfrm>
        </p:spPr>
        <p:txBody>
          <a:bodyPr/>
          <a:lstStyle/>
          <a:p>
            <a:r>
              <a:rPr lang="vi-VN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về nhạc sỹ Lưu Hữu Phước</a:t>
            </a:r>
            <a:endParaRPr lang="en-US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1A2EB7F-8921-4D12-92F3-3371B8558F39}"/>
              </a:ext>
            </a:extLst>
          </p:cNvPr>
          <p:cNvSpPr>
            <a:spLocks noGrp="1"/>
          </p:cNvSpPr>
          <p:nvPr>
            <p:ph type="ctrTitle" idx="9"/>
          </p:nvPr>
        </p:nvSpPr>
        <p:spPr>
          <a:xfrm>
            <a:off x="647017" y="64723"/>
            <a:ext cx="7096403" cy="659705"/>
          </a:xfrm>
        </p:spPr>
        <p:txBody>
          <a:bodyPr/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 thức âm nhạc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FC7AD63-47DF-4EF2-8966-98BDD29F0023}"/>
              </a:ext>
            </a:extLst>
          </p:cNvPr>
          <p:cNvCxnSpPr/>
          <p:nvPr/>
        </p:nvCxnSpPr>
        <p:spPr>
          <a:xfrm>
            <a:off x="482969" y="747288"/>
            <a:ext cx="1153675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FF2C22D5-04DA-4B07-8CD4-69F03EE0A5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96" y="1357791"/>
            <a:ext cx="3853222" cy="5400261"/>
          </a:xfrm>
          <a:prstGeom prst="rect">
            <a:avLst/>
          </a:prstGeom>
        </p:spPr>
      </p:pic>
      <p:sp>
        <p:nvSpPr>
          <p:cNvPr id="22" name="Rounded Rectangle 3">
            <a:extLst>
              <a:ext uri="{FF2B5EF4-FFF2-40B4-BE49-F238E27FC236}">
                <a16:creationId xmlns:a16="http://schemas.microsoft.com/office/drawing/2014/main" id="{C7A14FC8-F7FE-4B73-A254-C3EE137A4C32}"/>
              </a:ext>
            </a:extLst>
          </p:cNvPr>
          <p:cNvSpPr/>
          <p:nvPr/>
        </p:nvSpPr>
        <p:spPr>
          <a:xfrm>
            <a:off x="4068418" y="1584723"/>
            <a:ext cx="8123582" cy="12512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sư, Viễn sĩ, Nhạc sỹ Lưu Hữu Phước</a:t>
            </a:r>
          </a:p>
          <a:p>
            <a:pPr algn="ctr"/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(1921 – 1989)</a:t>
            </a:r>
          </a:p>
          <a:p>
            <a:pPr algn="ctr"/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 danh: Huỳnh Minh Siêng, Long Hưng, Anh Lưu, Hồng Chí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3">
            <a:extLst>
              <a:ext uri="{FF2B5EF4-FFF2-40B4-BE49-F238E27FC236}">
                <a16:creationId xmlns:a16="http://schemas.microsoft.com/office/drawing/2014/main" id="{9B1774A7-FDB9-4DCC-95CE-88CFCF6C7936}"/>
              </a:ext>
            </a:extLst>
          </p:cNvPr>
          <p:cNvSpPr/>
          <p:nvPr/>
        </p:nvSpPr>
        <p:spPr>
          <a:xfrm>
            <a:off x="4083658" y="3063003"/>
            <a:ext cx="8123582" cy="195944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 khúc nổi tiếng tiêu biểu: Bạch Đằng giang, Lên đàng, Tiếng gọi thanh niên, Giaỉ phóng miền Nam, Tiến về Sài gòn, Ca ngợi Hồ chủ tịch.</a:t>
            </a:r>
          </a:p>
          <a:p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tác cho thiếu nhi: Múa vui, Reo vang bình minh, Thiếu nhi thế giới liên hoan.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3">
            <a:extLst>
              <a:ext uri="{FF2B5EF4-FFF2-40B4-BE49-F238E27FC236}">
                <a16:creationId xmlns:a16="http://schemas.microsoft.com/office/drawing/2014/main" id="{4321BB9A-F130-49EF-9C89-D80B03311E60}"/>
              </a:ext>
            </a:extLst>
          </p:cNvPr>
          <p:cNvSpPr/>
          <p:nvPr/>
        </p:nvSpPr>
        <p:spPr>
          <a:xfrm>
            <a:off x="4083658" y="5291307"/>
            <a:ext cx="8123582" cy="1251235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1996 được Nhà nước truy tặng Giaỉ thưởng Hồ Chí Minh về Văn học – Nghệ thuật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A131E41C-842F-467E-AEF6-3008B813D8F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211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102618">
        <p14:reveal/>
      </p:transition>
    </mc:Choice>
    <mc:Fallback xmlns="">
      <p:transition spd="slow" advTm="1026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6C47FDA-60F1-40BD-945F-15853489A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27A02C-2AB3-49B8-B99B-3D364DFE36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26213"/>
            <a:ext cx="12191999" cy="32564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913540-8719-47EA-B527-0B34471816C1}"/>
              </a:ext>
            </a:extLst>
          </p:cNvPr>
          <p:cNvSpPr txBox="1"/>
          <p:nvPr/>
        </p:nvSpPr>
        <p:spPr>
          <a:xfrm>
            <a:off x="2708474" y="2875002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  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UM       TA   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UM</a:t>
            </a:r>
          </a:p>
        </p:txBody>
      </p:sp>
    </p:spTree>
    <p:extLst>
      <p:ext uri="{BB962C8B-B14F-4D97-AF65-F5344CB8AC3E}">
        <p14:creationId xmlns:p14="http://schemas.microsoft.com/office/powerpoint/2010/main" val="99140482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1.8|26.7|52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</TotalTime>
  <Words>249</Words>
  <Application>Microsoft Office PowerPoint</Application>
  <PresentationFormat>Widescreen</PresentationFormat>
  <Paragraphs>31</Paragraphs>
  <Slides>11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Fira Sans Extra Condensed Medium</vt:lpstr>
      <vt:lpstr>Arial</vt:lpstr>
      <vt:lpstr>Calibri</vt:lpstr>
      <vt:lpstr>Calibri Light</vt:lpstr>
      <vt:lpstr>Times New Roman</vt:lpstr>
      <vt:lpstr>Office Theme</vt:lpstr>
      <vt:lpstr>ỦY BAN NHÂN DÂN THÀNH PHỐ THỦ ĐỨC PHÒNG GIÁO DỤC VÀ ĐÀO TẠO TỔ BỘ MÔN ÂM NHẠC KHU VỰC 3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Tìm hiểu về nhạc sỹ Lưu Hữu Phước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ỦY BAN NHÂN DÂN THÀNH PHỐ THỦ ĐỨC PHÒNG GIÁO DỤC VÀ ĐÀO TẠO TỔ BỘ MÔN ÂM NHẠC KHU VỰC 3 </dc:title>
  <dc:creator>Quynh Giang</dc:creator>
  <cp:lastModifiedBy>LGN</cp:lastModifiedBy>
  <cp:revision>12</cp:revision>
  <dcterms:created xsi:type="dcterms:W3CDTF">2021-09-01T12:42:49Z</dcterms:created>
  <dcterms:modified xsi:type="dcterms:W3CDTF">2021-09-19T11:22:19Z</dcterms:modified>
</cp:coreProperties>
</file>